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notesSlides/notesSlide1.xml" ContentType="application/vnd.openxmlformats-officedocument.presentationml.notesSlide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notesSlides/notesSlide2.xml" ContentType="application/vnd.openxmlformats-officedocument.presentationml.notesSlide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notesSlides/notesSlide3.xml" ContentType="application/vnd.openxmlformats-officedocument.presentationml.notesSlide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notesSlides/notesSlide4.xml" ContentType="application/vnd.openxmlformats-officedocument.presentationml.notesSlide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notesSlides/notesSlide5.xml" ContentType="application/vnd.openxmlformats-officedocument.presentationml.notesSlide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notesSlides/notesSlide6.xml" ContentType="application/vnd.openxmlformats-officedocument.presentationml.notesSlide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notesSlides/notesSlide7.xml" ContentType="application/vnd.openxmlformats-officedocument.presentationml.notesSlide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notesSlides/notesSlide8.xml" ContentType="application/vnd.openxmlformats-officedocument.presentationml.notesSlide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15"/>
  </p:notesMasterIdLst>
  <p:handoutMasterIdLst>
    <p:handoutMasterId r:id="rId16"/>
  </p:handoutMasterIdLst>
  <p:sldIdLst>
    <p:sldId id="273" r:id="rId6"/>
    <p:sldId id="292" r:id="rId7"/>
    <p:sldId id="298" r:id="rId8"/>
    <p:sldId id="299" r:id="rId9"/>
    <p:sldId id="297" r:id="rId10"/>
    <p:sldId id="296" r:id="rId11"/>
    <p:sldId id="303" r:id="rId12"/>
    <p:sldId id="300" r:id="rId13"/>
    <p:sldId id="295" r:id="rId14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7" pos="3840" userDrawn="1">
          <p15:clr>
            <a:srgbClr val="A4A3A4"/>
          </p15:clr>
        </p15:guide>
        <p15:guide id="8" orient="horz" pos="482" userDrawn="1">
          <p15:clr>
            <a:srgbClr val="A4A3A4"/>
          </p15:clr>
        </p15:guide>
        <p15:guide id="9" pos="846" userDrawn="1">
          <p15:clr>
            <a:srgbClr val="A4A3A4"/>
          </p15:clr>
        </p15:guide>
        <p15:guide id="10" orient="horz" pos="22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257A"/>
    <a:srgbClr val="97BE0D"/>
    <a:srgbClr val="005191"/>
    <a:srgbClr val="F07E26"/>
    <a:srgbClr val="2A2A2A"/>
    <a:srgbClr val="E6E6E6"/>
    <a:srgbClr val="5E94BD"/>
    <a:srgbClr val="897800"/>
    <a:srgbClr val="CBD300"/>
    <a:srgbClr val="E947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F69BDD6-5831-434D-BDAC-26CB2F143EBD}" v="418" dt="2023-11-21T10:50:29.67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0" d="100"/>
          <a:sy n="60" d="100"/>
        </p:scale>
        <p:origin x="884" y="48"/>
      </p:cViewPr>
      <p:guideLst>
        <p:guide pos="3840"/>
        <p:guide orient="horz" pos="482"/>
        <p:guide pos="846"/>
        <p:guide orient="horz" pos="22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ags" Target="tags/tag1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notesMaster" Target="notesMasters/notesMaster1.xml"/><Relationship Id="rId23" Type="http://schemas.microsoft.com/office/2015/10/relationships/revisionInfo" Target="revisionInfo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ria Taurelli (ETF)" userId="12ad93b3-d951-4214-a0de-ea591f392687" providerId="ADAL" clId="{AF69BDD6-5831-434D-BDAC-26CB2F143EBD}"/>
    <pc:docChg chg="undo redo custSel addSld delSld modSld">
      <pc:chgData name="Siria Taurelli (ETF)" userId="12ad93b3-d951-4214-a0de-ea591f392687" providerId="ADAL" clId="{AF69BDD6-5831-434D-BDAC-26CB2F143EBD}" dt="2023-11-21T10:59:46.131" v="3453" actId="14100"/>
      <pc:docMkLst>
        <pc:docMk/>
      </pc:docMkLst>
      <pc:sldChg chg="addSp delSp modSp mod">
        <pc:chgData name="Siria Taurelli (ETF)" userId="12ad93b3-d951-4214-a0de-ea591f392687" providerId="ADAL" clId="{AF69BDD6-5831-434D-BDAC-26CB2F143EBD}" dt="2023-11-21T09:51:40.288" v="2665" actId="20577"/>
        <pc:sldMkLst>
          <pc:docMk/>
          <pc:sldMk cId="1980619542" sldId="273"/>
        </pc:sldMkLst>
        <pc:spChg chg="add del mod">
          <ac:chgData name="Siria Taurelli (ETF)" userId="12ad93b3-d951-4214-a0de-ea591f392687" providerId="ADAL" clId="{AF69BDD6-5831-434D-BDAC-26CB2F143EBD}" dt="2023-11-20T17:35:34.921" v="122"/>
          <ac:spMkLst>
            <pc:docMk/>
            <pc:sldMk cId="1980619542" sldId="273"/>
            <ac:spMk id="2" creationId="{FA557E52-72D5-4CCC-1CC4-B4AAD89736CF}"/>
          </ac:spMkLst>
        </pc:spChg>
        <pc:spChg chg="mod">
          <ac:chgData name="Siria Taurelli (ETF)" userId="12ad93b3-d951-4214-a0de-ea591f392687" providerId="ADAL" clId="{AF69BDD6-5831-434D-BDAC-26CB2F143EBD}" dt="2023-11-20T17:08:21.752" v="14" actId="1076"/>
          <ac:spMkLst>
            <pc:docMk/>
            <pc:sldMk cId="1980619542" sldId="273"/>
            <ac:spMk id="3" creationId="{E65ACF31-6645-4E87-AD8F-7066817E6EA5}"/>
          </ac:spMkLst>
        </pc:spChg>
        <pc:spChg chg="add del mod">
          <ac:chgData name="Siria Taurelli (ETF)" userId="12ad93b3-d951-4214-a0de-ea591f392687" providerId="ADAL" clId="{AF69BDD6-5831-434D-BDAC-26CB2F143EBD}" dt="2023-11-21T09:51:40.288" v="2665" actId="20577"/>
          <ac:spMkLst>
            <pc:docMk/>
            <pc:sldMk cId="1980619542" sldId="273"/>
            <ac:spMk id="4" creationId="{34DE6AE1-2E27-8A77-8F81-9AFF118B820A}"/>
          </ac:spMkLst>
        </pc:spChg>
        <pc:spChg chg="mod ord">
          <ac:chgData name="Siria Taurelli (ETF)" userId="12ad93b3-d951-4214-a0de-ea591f392687" providerId="ADAL" clId="{AF69BDD6-5831-434D-BDAC-26CB2F143EBD}" dt="2023-11-20T17:09:56.852" v="19" actId="167"/>
          <ac:spMkLst>
            <pc:docMk/>
            <pc:sldMk cId="1980619542" sldId="273"/>
            <ac:spMk id="9" creationId="{E088CBC2-98EC-4BD5-9FB2-FABA4C36AF3C}"/>
          </ac:spMkLst>
        </pc:spChg>
        <pc:spChg chg="mod">
          <ac:chgData name="Siria Taurelli (ETF)" userId="12ad93b3-d951-4214-a0de-ea591f392687" providerId="ADAL" clId="{AF69BDD6-5831-434D-BDAC-26CB2F143EBD}" dt="2023-11-20T17:41:35.320" v="207" actId="1076"/>
          <ac:spMkLst>
            <pc:docMk/>
            <pc:sldMk cId="1980619542" sldId="273"/>
            <ac:spMk id="13" creationId="{802E8F4F-96AA-47F1-A59E-0BCBCF26E292}"/>
          </ac:spMkLst>
        </pc:spChg>
      </pc:sldChg>
      <pc:sldChg chg="del">
        <pc:chgData name="Siria Taurelli (ETF)" userId="12ad93b3-d951-4214-a0de-ea591f392687" providerId="ADAL" clId="{AF69BDD6-5831-434D-BDAC-26CB2F143EBD}" dt="2023-11-20T17:43:49.261" v="211" actId="2696"/>
        <pc:sldMkLst>
          <pc:docMk/>
          <pc:sldMk cId="1574200404" sldId="286"/>
        </pc:sldMkLst>
      </pc:sldChg>
      <pc:sldChg chg="del">
        <pc:chgData name="Siria Taurelli (ETF)" userId="12ad93b3-d951-4214-a0de-ea591f392687" providerId="ADAL" clId="{AF69BDD6-5831-434D-BDAC-26CB2F143EBD}" dt="2023-11-21T09:49:13.082" v="2661" actId="2696"/>
        <pc:sldMkLst>
          <pc:docMk/>
          <pc:sldMk cId="1320173010" sldId="290"/>
        </pc:sldMkLst>
      </pc:sldChg>
      <pc:sldChg chg="addSp modSp mod modAnim">
        <pc:chgData name="Siria Taurelli (ETF)" userId="12ad93b3-d951-4214-a0de-ea591f392687" providerId="ADAL" clId="{AF69BDD6-5831-434D-BDAC-26CB2F143EBD}" dt="2023-11-21T10:59:46.131" v="3453" actId="14100"/>
        <pc:sldMkLst>
          <pc:docMk/>
          <pc:sldMk cId="929204071" sldId="292"/>
        </pc:sldMkLst>
        <pc:spChg chg="add mod">
          <ac:chgData name="Siria Taurelli (ETF)" userId="12ad93b3-d951-4214-a0de-ea591f392687" providerId="ADAL" clId="{AF69BDD6-5831-434D-BDAC-26CB2F143EBD}" dt="2023-11-21T10:59:11.781" v="3451" actId="1076"/>
          <ac:spMkLst>
            <pc:docMk/>
            <pc:sldMk cId="929204071" sldId="292"/>
            <ac:spMk id="2" creationId="{2600BCB3-4A72-8110-97BC-E4A84F44DC16}"/>
          </ac:spMkLst>
        </pc:spChg>
        <pc:spChg chg="mod">
          <ac:chgData name="Siria Taurelli (ETF)" userId="12ad93b3-d951-4214-a0de-ea591f392687" providerId="ADAL" clId="{AF69BDD6-5831-434D-BDAC-26CB2F143EBD}" dt="2023-11-21T10:59:46.131" v="3453" actId="14100"/>
          <ac:spMkLst>
            <pc:docMk/>
            <pc:sldMk cId="929204071" sldId="292"/>
            <ac:spMk id="5" creationId="{424B276A-DFE4-24EC-B3F5-02E4B4729587}"/>
          </ac:spMkLst>
        </pc:spChg>
        <pc:spChg chg="mod">
          <ac:chgData name="Siria Taurelli (ETF)" userId="12ad93b3-d951-4214-a0de-ea591f392687" providerId="ADAL" clId="{AF69BDD6-5831-434D-BDAC-26CB2F143EBD}" dt="2023-11-21T08:26:00.854" v="794" actId="6549"/>
          <ac:spMkLst>
            <pc:docMk/>
            <pc:sldMk cId="929204071" sldId="292"/>
            <ac:spMk id="145" creationId="{F00A390D-9074-4804-9332-1B0D9676EE1A}"/>
          </ac:spMkLst>
        </pc:spChg>
      </pc:sldChg>
      <pc:sldChg chg="delSp modSp del mod">
        <pc:chgData name="Siria Taurelli (ETF)" userId="12ad93b3-d951-4214-a0de-ea591f392687" providerId="ADAL" clId="{AF69BDD6-5831-434D-BDAC-26CB2F143EBD}" dt="2023-11-20T17:46:26.525" v="302" actId="2696"/>
        <pc:sldMkLst>
          <pc:docMk/>
          <pc:sldMk cId="1520139953" sldId="293"/>
        </pc:sldMkLst>
        <pc:spChg chg="del mod">
          <ac:chgData name="Siria Taurelli (ETF)" userId="12ad93b3-d951-4214-a0de-ea591f392687" providerId="ADAL" clId="{AF69BDD6-5831-434D-BDAC-26CB2F143EBD}" dt="2023-11-20T17:35:18.704" v="118" actId="21"/>
          <ac:spMkLst>
            <pc:docMk/>
            <pc:sldMk cId="1520139953" sldId="293"/>
            <ac:spMk id="5" creationId="{424B276A-DFE4-24EC-B3F5-02E4B4729587}"/>
          </ac:spMkLst>
        </pc:spChg>
      </pc:sldChg>
      <pc:sldChg chg="del">
        <pc:chgData name="Siria Taurelli (ETF)" userId="12ad93b3-d951-4214-a0de-ea591f392687" providerId="ADAL" clId="{AF69BDD6-5831-434D-BDAC-26CB2F143EBD}" dt="2023-11-20T17:46:39.803" v="303" actId="2696"/>
        <pc:sldMkLst>
          <pc:docMk/>
          <pc:sldMk cId="755576964" sldId="294"/>
        </pc:sldMkLst>
      </pc:sldChg>
      <pc:sldChg chg="modSp">
        <pc:chgData name="Siria Taurelli (ETF)" userId="12ad93b3-d951-4214-a0de-ea591f392687" providerId="ADAL" clId="{AF69BDD6-5831-434D-BDAC-26CB2F143EBD}" dt="2023-11-20T17:46:59.397" v="312" actId="20577"/>
        <pc:sldMkLst>
          <pc:docMk/>
          <pc:sldMk cId="1560703744" sldId="295"/>
        </pc:sldMkLst>
        <pc:spChg chg="mod">
          <ac:chgData name="Siria Taurelli (ETF)" userId="12ad93b3-d951-4214-a0de-ea591f392687" providerId="ADAL" clId="{AF69BDD6-5831-434D-BDAC-26CB2F143EBD}" dt="2023-11-20T17:46:59.397" v="312" actId="20577"/>
          <ac:spMkLst>
            <pc:docMk/>
            <pc:sldMk cId="1560703744" sldId="295"/>
            <ac:spMk id="3" creationId="{E65ACF31-6645-4E87-AD8F-7066817E6EA5}"/>
          </ac:spMkLst>
        </pc:spChg>
      </pc:sldChg>
      <pc:sldChg chg="addSp modSp add mod">
        <pc:chgData name="Siria Taurelli (ETF)" userId="12ad93b3-d951-4214-a0de-ea591f392687" providerId="ADAL" clId="{AF69BDD6-5831-434D-BDAC-26CB2F143EBD}" dt="2023-11-21T10:17:03.635" v="2900" actId="14100"/>
        <pc:sldMkLst>
          <pc:docMk/>
          <pc:sldMk cId="3019996115" sldId="296"/>
        </pc:sldMkLst>
        <pc:spChg chg="mod">
          <ac:chgData name="Siria Taurelli (ETF)" userId="12ad93b3-d951-4214-a0de-ea591f392687" providerId="ADAL" clId="{AF69BDD6-5831-434D-BDAC-26CB2F143EBD}" dt="2023-11-21T10:17:03.635" v="2900" actId="14100"/>
          <ac:spMkLst>
            <pc:docMk/>
            <pc:sldMk cId="3019996115" sldId="296"/>
            <ac:spMk id="5" creationId="{424B276A-DFE4-24EC-B3F5-02E4B4729587}"/>
          </ac:spMkLst>
        </pc:spChg>
        <pc:spChg chg="mod">
          <ac:chgData name="Siria Taurelli (ETF)" userId="12ad93b3-d951-4214-a0de-ea591f392687" providerId="ADAL" clId="{AF69BDD6-5831-434D-BDAC-26CB2F143EBD}" dt="2023-11-21T10:15:20.729" v="2883" actId="6549"/>
          <ac:spMkLst>
            <pc:docMk/>
            <pc:sldMk cId="3019996115" sldId="296"/>
            <ac:spMk id="145" creationId="{F00A390D-9074-4804-9332-1B0D9676EE1A}"/>
          </ac:spMkLst>
        </pc:spChg>
        <pc:picChg chg="add mod">
          <ac:chgData name="Siria Taurelli (ETF)" userId="12ad93b3-d951-4214-a0de-ea591f392687" providerId="ADAL" clId="{AF69BDD6-5831-434D-BDAC-26CB2F143EBD}" dt="2023-11-21T10:16:48.417" v="2897" actId="1076"/>
          <ac:picMkLst>
            <pc:docMk/>
            <pc:sldMk cId="3019996115" sldId="296"/>
            <ac:picMk id="2050" creationId="{E64ED6B6-E2C9-2A46-7646-0E376533665D}"/>
          </ac:picMkLst>
        </pc:picChg>
      </pc:sldChg>
      <pc:sldChg chg="addSp modSp add mod">
        <pc:chgData name="Siria Taurelli (ETF)" userId="12ad93b3-d951-4214-a0de-ea591f392687" providerId="ADAL" clId="{AF69BDD6-5831-434D-BDAC-26CB2F143EBD}" dt="2023-11-21T10:53:52.546" v="3363" actId="20577"/>
        <pc:sldMkLst>
          <pc:docMk/>
          <pc:sldMk cId="2263832240" sldId="297"/>
        </pc:sldMkLst>
        <pc:spChg chg="mod">
          <ac:chgData name="Siria Taurelli (ETF)" userId="12ad93b3-d951-4214-a0de-ea591f392687" providerId="ADAL" clId="{AF69BDD6-5831-434D-BDAC-26CB2F143EBD}" dt="2023-11-21T10:53:52.546" v="3363" actId="20577"/>
          <ac:spMkLst>
            <pc:docMk/>
            <pc:sldMk cId="2263832240" sldId="297"/>
            <ac:spMk id="5" creationId="{424B276A-DFE4-24EC-B3F5-02E4B4729587}"/>
          </ac:spMkLst>
        </pc:spChg>
        <pc:spChg chg="mod">
          <ac:chgData name="Siria Taurelli (ETF)" userId="12ad93b3-d951-4214-a0de-ea591f392687" providerId="ADAL" clId="{AF69BDD6-5831-434D-BDAC-26CB2F143EBD}" dt="2023-11-21T09:44:58.656" v="2342" actId="6549"/>
          <ac:spMkLst>
            <pc:docMk/>
            <pc:sldMk cId="2263832240" sldId="297"/>
            <ac:spMk id="145" creationId="{F00A390D-9074-4804-9332-1B0D9676EE1A}"/>
          </ac:spMkLst>
        </pc:spChg>
        <pc:picChg chg="add mod">
          <ac:chgData name="Siria Taurelli (ETF)" userId="12ad93b3-d951-4214-a0de-ea591f392687" providerId="ADAL" clId="{AF69BDD6-5831-434D-BDAC-26CB2F143EBD}" dt="2023-11-21T10:50:29.672" v="3358" actId="1076"/>
          <ac:picMkLst>
            <pc:docMk/>
            <pc:sldMk cId="2263832240" sldId="297"/>
            <ac:picMk id="5122" creationId="{795A695C-DBCE-2599-3791-A0DFADA4608C}"/>
          </ac:picMkLst>
        </pc:picChg>
      </pc:sldChg>
      <pc:sldChg chg="addSp delSp modSp add mod">
        <pc:chgData name="Siria Taurelli (ETF)" userId="12ad93b3-d951-4214-a0de-ea591f392687" providerId="ADAL" clId="{AF69BDD6-5831-434D-BDAC-26CB2F143EBD}" dt="2023-11-21T10:44:45.211" v="3307" actId="14100"/>
        <pc:sldMkLst>
          <pc:docMk/>
          <pc:sldMk cId="1648767471" sldId="298"/>
        </pc:sldMkLst>
        <pc:spChg chg="add mod">
          <ac:chgData name="Siria Taurelli (ETF)" userId="12ad93b3-d951-4214-a0de-ea591f392687" providerId="ADAL" clId="{AF69BDD6-5831-434D-BDAC-26CB2F143EBD}" dt="2023-11-21T10:43:56.121" v="3299" actId="1076"/>
          <ac:spMkLst>
            <pc:docMk/>
            <pc:sldMk cId="1648767471" sldId="298"/>
            <ac:spMk id="3" creationId="{C67FCBEF-2777-11B5-8892-1838B791E443}"/>
          </ac:spMkLst>
        </pc:spChg>
        <pc:spChg chg="mod">
          <ac:chgData name="Siria Taurelli (ETF)" userId="12ad93b3-d951-4214-a0de-ea591f392687" providerId="ADAL" clId="{AF69BDD6-5831-434D-BDAC-26CB2F143EBD}" dt="2023-11-21T10:44:33.033" v="3305" actId="1076"/>
          <ac:spMkLst>
            <pc:docMk/>
            <pc:sldMk cId="1648767471" sldId="298"/>
            <ac:spMk id="5" creationId="{424B276A-DFE4-24EC-B3F5-02E4B4729587}"/>
          </ac:spMkLst>
        </pc:spChg>
        <pc:spChg chg="mod">
          <ac:chgData name="Siria Taurelli (ETF)" userId="12ad93b3-d951-4214-a0de-ea591f392687" providerId="ADAL" clId="{AF69BDD6-5831-434D-BDAC-26CB2F143EBD}" dt="2023-11-21T08:54:01.389" v="1045" actId="6549"/>
          <ac:spMkLst>
            <pc:docMk/>
            <pc:sldMk cId="1648767471" sldId="298"/>
            <ac:spMk id="145" creationId="{F00A390D-9074-4804-9332-1B0D9676EE1A}"/>
          </ac:spMkLst>
        </pc:spChg>
        <pc:picChg chg="add mod">
          <ac:chgData name="Siria Taurelli (ETF)" userId="12ad93b3-d951-4214-a0de-ea591f392687" providerId="ADAL" clId="{AF69BDD6-5831-434D-BDAC-26CB2F143EBD}" dt="2023-11-21T10:44:45.211" v="3307" actId="14100"/>
          <ac:picMkLst>
            <pc:docMk/>
            <pc:sldMk cId="1648767471" sldId="298"/>
            <ac:picMk id="2" creationId="{C00014D0-1809-0FB7-7AD1-02E4673D1515}"/>
          </ac:picMkLst>
        </pc:picChg>
        <pc:picChg chg="add del mod">
          <ac:chgData name="Siria Taurelli (ETF)" userId="12ad93b3-d951-4214-a0de-ea591f392687" providerId="ADAL" clId="{AF69BDD6-5831-434D-BDAC-26CB2F143EBD}" dt="2023-11-21T10:29:39.892" v="3111" actId="478"/>
          <ac:picMkLst>
            <pc:docMk/>
            <pc:sldMk cId="1648767471" sldId="298"/>
            <ac:picMk id="3074" creationId="{69258EAF-E5BB-52AF-74AD-51C2608E77DD}"/>
          </ac:picMkLst>
        </pc:picChg>
      </pc:sldChg>
      <pc:sldChg chg="addSp delSp modSp add mod">
        <pc:chgData name="Siria Taurelli (ETF)" userId="12ad93b3-d951-4214-a0de-ea591f392687" providerId="ADAL" clId="{AF69BDD6-5831-434D-BDAC-26CB2F143EBD}" dt="2023-11-21T10:47:45.625" v="3345" actId="20577"/>
        <pc:sldMkLst>
          <pc:docMk/>
          <pc:sldMk cId="1051813359" sldId="299"/>
        </pc:sldMkLst>
        <pc:spChg chg="mod">
          <ac:chgData name="Siria Taurelli (ETF)" userId="12ad93b3-d951-4214-a0de-ea591f392687" providerId="ADAL" clId="{AF69BDD6-5831-434D-BDAC-26CB2F143EBD}" dt="2023-11-21T10:47:45.625" v="3345" actId="20577"/>
          <ac:spMkLst>
            <pc:docMk/>
            <pc:sldMk cId="1051813359" sldId="299"/>
            <ac:spMk id="5" creationId="{424B276A-DFE4-24EC-B3F5-02E4B4729587}"/>
          </ac:spMkLst>
        </pc:spChg>
        <pc:spChg chg="mod">
          <ac:chgData name="Siria Taurelli (ETF)" userId="12ad93b3-d951-4214-a0de-ea591f392687" providerId="ADAL" clId="{AF69BDD6-5831-434D-BDAC-26CB2F143EBD}" dt="2023-11-21T09:33:10.496" v="1916" actId="6549"/>
          <ac:spMkLst>
            <pc:docMk/>
            <pc:sldMk cId="1051813359" sldId="299"/>
            <ac:spMk id="145" creationId="{F00A390D-9074-4804-9332-1B0D9676EE1A}"/>
          </ac:spMkLst>
        </pc:spChg>
        <pc:picChg chg="add del mod">
          <ac:chgData name="Siria Taurelli (ETF)" userId="12ad93b3-d951-4214-a0de-ea591f392687" providerId="ADAL" clId="{AF69BDD6-5831-434D-BDAC-26CB2F143EBD}" dt="2023-11-21T10:35:10.224" v="3165" actId="21"/>
          <ac:picMkLst>
            <pc:docMk/>
            <pc:sldMk cId="1051813359" sldId="299"/>
            <ac:picMk id="4098" creationId="{BD4ABA11-272C-CC34-EEA7-0C0501B44651}"/>
          </ac:picMkLst>
        </pc:picChg>
      </pc:sldChg>
      <pc:sldChg chg="modSp add mod">
        <pc:chgData name="Siria Taurelli (ETF)" userId="12ad93b3-d951-4214-a0de-ea591f392687" providerId="ADAL" clId="{AF69BDD6-5831-434D-BDAC-26CB2F143EBD}" dt="2023-11-21T10:21:11.594" v="3054" actId="6549"/>
        <pc:sldMkLst>
          <pc:docMk/>
          <pc:sldMk cId="1779380831" sldId="300"/>
        </pc:sldMkLst>
        <pc:spChg chg="mod">
          <ac:chgData name="Siria Taurelli (ETF)" userId="12ad93b3-d951-4214-a0de-ea591f392687" providerId="ADAL" clId="{AF69BDD6-5831-434D-BDAC-26CB2F143EBD}" dt="2023-11-21T10:21:11.594" v="3054" actId="6549"/>
          <ac:spMkLst>
            <pc:docMk/>
            <pc:sldMk cId="1779380831" sldId="300"/>
            <ac:spMk id="5" creationId="{424B276A-DFE4-24EC-B3F5-02E4B4729587}"/>
          </ac:spMkLst>
        </pc:spChg>
        <pc:spChg chg="mod">
          <ac:chgData name="Siria Taurelli (ETF)" userId="12ad93b3-d951-4214-a0de-ea591f392687" providerId="ADAL" clId="{AF69BDD6-5831-434D-BDAC-26CB2F143EBD}" dt="2023-11-21T10:01:09.127" v="2763" actId="6549"/>
          <ac:spMkLst>
            <pc:docMk/>
            <pc:sldMk cId="1779380831" sldId="300"/>
            <ac:spMk id="145" creationId="{F00A390D-9074-4804-9332-1B0D9676EE1A}"/>
          </ac:spMkLst>
        </pc:spChg>
      </pc:sldChg>
      <pc:sldChg chg="new del">
        <pc:chgData name="Siria Taurelli (ETF)" userId="12ad93b3-d951-4214-a0de-ea591f392687" providerId="ADAL" clId="{AF69BDD6-5831-434D-BDAC-26CB2F143EBD}" dt="2023-11-21T10:13:31.498" v="2871" actId="2696"/>
        <pc:sldMkLst>
          <pc:docMk/>
          <pc:sldMk cId="4062272950" sldId="301"/>
        </pc:sldMkLst>
      </pc:sldChg>
      <pc:sldChg chg="addSp delSp modSp add del mod">
        <pc:chgData name="Siria Taurelli (ETF)" userId="12ad93b3-d951-4214-a0de-ea591f392687" providerId="ADAL" clId="{AF69BDD6-5831-434D-BDAC-26CB2F143EBD}" dt="2023-11-21T10:18:11.830" v="2903" actId="2696"/>
        <pc:sldMkLst>
          <pc:docMk/>
          <pc:sldMk cId="1427275774" sldId="302"/>
        </pc:sldMkLst>
        <pc:spChg chg="del mod">
          <ac:chgData name="Siria Taurelli (ETF)" userId="12ad93b3-d951-4214-a0de-ea591f392687" providerId="ADAL" clId="{AF69BDD6-5831-434D-BDAC-26CB2F143EBD}" dt="2023-11-21T10:13:27.338" v="2870"/>
          <ac:spMkLst>
            <pc:docMk/>
            <pc:sldMk cId="1427275774" sldId="302"/>
            <ac:spMk id="5" creationId="{424B276A-DFE4-24EC-B3F5-02E4B4729587}"/>
          </ac:spMkLst>
        </pc:spChg>
        <pc:picChg chg="add">
          <ac:chgData name="Siria Taurelli (ETF)" userId="12ad93b3-d951-4214-a0de-ea591f392687" providerId="ADAL" clId="{AF69BDD6-5831-434D-BDAC-26CB2F143EBD}" dt="2023-11-21T10:13:10.848" v="2868"/>
          <ac:picMkLst>
            <pc:docMk/>
            <pc:sldMk cId="1427275774" sldId="302"/>
            <ac:picMk id="1026" creationId="{79B277E4-15AF-C7E2-D565-13C14D736DB0}"/>
          </ac:picMkLst>
        </pc:picChg>
      </pc:sldChg>
      <pc:sldChg chg="modSp add mod">
        <pc:chgData name="Siria Taurelli (ETF)" userId="12ad93b3-d951-4214-a0de-ea591f392687" providerId="ADAL" clId="{AF69BDD6-5831-434D-BDAC-26CB2F143EBD}" dt="2023-11-21T10:21:33.207" v="3071" actId="20577"/>
        <pc:sldMkLst>
          <pc:docMk/>
          <pc:sldMk cId="4060585744" sldId="303"/>
        </pc:sldMkLst>
        <pc:spChg chg="mod">
          <ac:chgData name="Siria Taurelli (ETF)" userId="12ad93b3-d951-4214-a0de-ea591f392687" providerId="ADAL" clId="{AF69BDD6-5831-434D-BDAC-26CB2F143EBD}" dt="2023-11-21T10:21:33.207" v="3071" actId="20577"/>
          <ac:spMkLst>
            <pc:docMk/>
            <pc:sldMk cId="4060585744" sldId="303"/>
            <ac:spMk id="5" creationId="{424B276A-DFE4-24EC-B3F5-02E4B4729587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tags" Target="../tags/tag31.xml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72AED67-B882-41D2-9A57-F15DE83017E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5EDA96D-76D1-4D52-9166-A83ED455DC5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F8A27C-F1B0-41BE-A5CB-55208EC34DA5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D9EF36-7E1E-4FF0-A307-30DCF2E4ABA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2FE8CD0-EC3E-4E33-8E68-0983AD89EC3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F02231-D4CD-44C5-97BE-9A7953C23CD1}" type="slidenum">
              <a:rPr lang="en-US" smtClean="0"/>
              <a:t>‹#›</a:t>
            </a:fld>
            <a:endParaRPr lang="en-US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1711287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AC5A11-1A99-4BC5-A093-F2C49C523275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E47D56-1D0B-476D-B731-90CE402AB5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1741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E47D56-1D0B-476D-B731-90CE402AB5C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3575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E47D56-1D0B-476D-B731-90CE402AB5C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2864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E47D56-1D0B-476D-B731-90CE402AB5C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7490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E47D56-1D0B-476D-B731-90CE402AB5C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8379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E47D56-1D0B-476D-B731-90CE402AB5C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162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E47D56-1D0B-476D-B731-90CE402AB5C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3128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E47D56-1D0B-476D-B731-90CE402AB5C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7704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E47D56-1D0B-476D-B731-90CE402AB5C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5295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E47D56-1D0B-476D-B731-90CE402AB5C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0469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2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microsoft.com/office/2007/relationships/hdphoto" Target="../media/hdphoto1.wdp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image" Target="../media/image3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microsoft.com/office/2007/relationships/hdphoto" Target="../media/hdphoto1.wdp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image" Target="../media/image3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4.bin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image" Target="../media/image2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microsoft.com/office/2007/relationships/hdphoto" Target="../media/hdphoto1.wdp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image" Target="../media/image3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6.bin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microsoft.com/office/2007/relationships/hdphoto" Target="../media/hdphoto1.wdp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6" Type="http://schemas.openxmlformats.org/officeDocument/2006/relationships/image" Target="../media/image3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7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image" Target="../media/image2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8.bin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microsoft.com/office/2007/relationships/hdphoto" Target="../media/hdphoto1.wdp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image" Target="../media/image3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9.bin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microsoft.com/office/2007/relationships/hdphoto" Target="../media/hdphoto1.wdp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6" Type="http://schemas.openxmlformats.org/officeDocument/2006/relationships/image" Target="../media/image3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0.bin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image" Target="../media/image2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1.bin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microsoft.com/office/2007/relationships/hdphoto" Target="../media/hdphoto1.wdp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6" Type="http://schemas.openxmlformats.org/officeDocument/2006/relationships/image" Target="../media/image3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2.bin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microsoft.com/office/2007/relationships/hdphoto" Target="../media/hdphoto1.wdp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6" Type="http://schemas.openxmlformats.org/officeDocument/2006/relationships/image" Target="../media/image3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3.bin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8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9.xml"/><Relationship Id="rId4" Type="http://schemas.microsoft.com/office/2007/relationships/hdphoto" Target="../media/hdphoto1.wdp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0.xml"/><Relationship Id="rId4" Type="http://schemas.microsoft.com/office/2007/relationships/hdphoto" Target="../media/hdphoto1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&amp; subtitle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D9219632-C630-4587-B2B1-EFE43A20D82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08377896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3" imgH="424" progId="TCLayout.ActiveDocument.1">
                  <p:embed/>
                </p:oleObj>
              </mc:Choice>
              <mc:Fallback>
                <p:oleObj name="think-cell Slide" r:id="rId4" imgW="423" imgH="424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D9219632-C630-4587-B2B1-EFE43A20D82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2C127A54-07D0-4F3C-93FC-B5CDD638EC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1962" y="1412776"/>
            <a:ext cx="10944721" cy="2016224"/>
          </a:xfrm>
        </p:spPr>
        <p:txBody>
          <a:bodyPr vert="horz"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DF29E4-BED1-47C6-BDC1-43AF2F4D28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1962" y="3602038"/>
            <a:ext cx="10944226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2" name="Picture 11" descr="A picture containing logo&#10;&#10;Description automatically generated">
            <a:extLst>
              <a:ext uri="{FF2B5EF4-FFF2-40B4-BE49-F238E27FC236}">
                <a16:creationId xmlns:a16="http://schemas.microsoft.com/office/drawing/2014/main" id="{C0369CBF-FC6B-40F5-897C-06060FC5E9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653" y="1864"/>
            <a:ext cx="1893237" cy="153229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60817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subtitle (grey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6325A3E7-5E03-4EBC-8CFF-3193BCF5A67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77234806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3" imgH="424" progId="TCLayout.ActiveDocument.1">
                  <p:embed/>
                </p:oleObj>
              </mc:Choice>
              <mc:Fallback>
                <p:oleObj name="think-cell Slide" r:id="rId4" imgW="423" imgH="424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6325A3E7-5E03-4EBC-8CFF-3193BCF5A67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6" descr="A picture containing logo&#10;&#10;Description automatically generated">
            <a:extLst>
              <a:ext uri="{FF2B5EF4-FFF2-40B4-BE49-F238E27FC236}">
                <a16:creationId xmlns:a16="http://schemas.microsoft.com/office/drawing/2014/main" id="{59F7FA19-AFEE-463A-B46F-00143AFA9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653" y="1864"/>
            <a:ext cx="1893237" cy="1532296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EA2E4645-1A1C-4540-AF6E-D99E356268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1962" y="1412776"/>
            <a:ext cx="10944721" cy="2016224"/>
          </a:xfrm>
        </p:spPr>
        <p:txBody>
          <a:bodyPr vert="horz" anchor="b">
            <a:normAutofit/>
          </a:bodyPr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C58F30C9-71D1-46DC-B99D-83606BFA40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1962" y="3602038"/>
            <a:ext cx="10944226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550447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subtitle (coloured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218B9C5A-4DBE-4FA5-B232-F22658D7F9A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16850829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3" imgH="424" progId="TCLayout.ActiveDocument.1">
                  <p:embed/>
                </p:oleObj>
              </mc:Choice>
              <mc:Fallback>
                <p:oleObj name="think-cell Slide" r:id="rId4" imgW="423" imgH="424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218B9C5A-4DBE-4FA5-B232-F22658D7F9A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15BE570B-3E56-466B-8EEB-3BA0AAD8DF3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653" y="1864"/>
            <a:ext cx="1893237" cy="1532296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66E89FC2-EBA0-4966-99E0-B38388B7BC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1962" y="1412776"/>
            <a:ext cx="10944721" cy="2016224"/>
          </a:xfrm>
        </p:spPr>
        <p:txBody>
          <a:bodyPr vert="horz" anchor="b">
            <a:normAutofit/>
          </a:bodyPr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9ABDE652-7AD0-42E7-980C-E197BE06BC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1962" y="3602038"/>
            <a:ext cx="10944226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730872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r divider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AD254500-5351-4162-9BB2-AE58D24E51D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03609665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3" imgH="424" progId="TCLayout.ActiveDocument.1">
                  <p:embed/>
                </p:oleObj>
              </mc:Choice>
              <mc:Fallback>
                <p:oleObj name="think-cell Slide" r:id="rId4" imgW="423" imgH="424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AD254500-5351-4162-9BB2-AE58D24E51D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3" descr="A picture containing logo&#10;&#10;Description automatically generated">
            <a:extLst>
              <a:ext uri="{FF2B5EF4-FFF2-40B4-BE49-F238E27FC236}">
                <a16:creationId xmlns:a16="http://schemas.microsoft.com/office/drawing/2014/main" id="{FD2F1050-33B8-44FF-8C4F-D16DAA50077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653" y="1864"/>
            <a:ext cx="1893237" cy="1532296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84DD30AC-DFED-48C2-A457-1A0AB45349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0552" y="2420888"/>
            <a:ext cx="10944226" cy="2016224"/>
          </a:xfrm>
        </p:spPr>
        <p:txBody>
          <a:bodyPr vert="horz" anchor="ctr">
            <a:normAutofit/>
          </a:bodyPr>
          <a:lstStyle>
            <a:lvl1pPr algn="l"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039526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r divider (grey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AB881A83-2C67-4C7B-B104-6BC05AB9EDA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83468208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3" imgH="424" progId="TCLayout.ActiveDocument.1">
                  <p:embed/>
                </p:oleObj>
              </mc:Choice>
              <mc:Fallback>
                <p:oleObj name="think-cell Slide" r:id="rId4" imgW="423" imgH="424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AB881A83-2C67-4C7B-B104-6BC05AB9EDA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3" descr="A picture containing logo&#10;&#10;Description automatically generated">
            <a:extLst>
              <a:ext uri="{FF2B5EF4-FFF2-40B4-BE49-F238E27FC236}">
                <a16:creationId xmlns:a16="http://schemas.microsoft.com/office/drawing/2014/main" id="{3CA0E6B4-4A2E-4048-AAD7-06CB69344EF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653" y="1864"/>
            <a:ext cx="1893237" cy="1532296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70304792-7628-48B8-AE68-3E76795B31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0552" y="2420888"/>
            <a:ext cx="10944226" cy="2016224"/>
          </a:xfrm>
        </p:spPr>
        <p:txBody>
          <a:bodyPr vert="horz" anchor="ctr">
            <a:normAutofit/>
          </a:bodyPr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221396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r divider (coloured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02E809A9-AA70-4E2F-B7F3-11C2EACEF43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1549493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3" imgH="424" progId="TCLayout.ActiveDocument.1">
                  <p:embed/>
                </p:oleObj>
              </mc:Choice>
              <mc:Fallback>
                <p:oleObj name="think-cell Slide" r:id="rId4" imgW="423" imgH="424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02E809A9-AA70-4E2F-B7F3-11C2EACEF43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2C127A54-07D0-4F3C-93FC-B5CDD638EC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0552" y="2420888"/>
            <a:ext cx="10944226" cy="2016224"/>
          </a:xfrm>
        </p:spPr>
        <p:txBody>
          <a:bodyPr vert="horz" anchor="ctr">
            <a:normAutofit/>
          </a:bodyPr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4" name="Picture 3" descr="A picture containing logo&#10;&#10;Description automatically generated">
            <a:extLst>
              <a:ext uri="{FF2B5EF4-FFF2-40B4-BE49-F238E27FC236}">
                <a16:creationId xmlns:a16="http://schemas.microsoft.com/office/drawing/2014/main" id="{1CB9D1E3-69F7-4F9D-98A1-DD43592C7DA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653" y="1864"/>
            <a:ext cx="1893237" cy="153229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058764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content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E7878264-F52D-4AB9-B280-003124C6FE5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8512521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3" imgH="424" progId="TCLayout.ActiveDocument.1">
                  <p:embed/>
                </p:oleObj>
              </mc:Choice>
              <mc:Fallback>
                <p:oleObj name="think-cell Slide" r:id="rId4" imgW="423" imgH="424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E7878264-F52D-4AB9-B280-003124C6FE5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7" descr="A picture containing logo&#10;&#10;Description automatically generated">
            <a:extLst>
              <a:ext uri="{FF2B5EF4-FFF2-40B4-BE49-F238E27FC236}">
                <a16:creationId xmlns:a16="http://schemas.microsoft.com/office/drawing/2014/main" id="{909A0E19-2611-4D9C-ACEB-FABFDF7F3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972" y="5693900"/>
            <a:ext cx="1450783" cy="117419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FFABAE6-89D6-4DA6-8E25-44CF070F45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EC8EA6-8C96-429F-97D4-960A952102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Enter footer or project title here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95AE3B-1D47-4E08-889D-30889095D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84476-BC29-4407-9D57-B2E562B8968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7498454E-EDFF-4EC9-830D-7B7AA5F06E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457" y="1628775"/>
            <a:ext cx="10944225" cy="4537075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536221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26" userDrawn="1">
          <p15:clr>
            <a:srgbClr val="FBAE40"/>
          </p15:clr>
        </p15:guide>
        <p15:guide id="2" orient="horz" pos="890" userDrawn="1">
          <p15:clr>
            <a:srgbClr val="FBAE40"/>
          </p15:clr>
        </p15:guide>
        <p15:guide id="3" orient="horz" pos="3612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content (grey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C6083266-B9E8-4B4F-A2C0-6BF5F06A208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56609584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3" imgH="424" progId="TCLayout.ActiveDocument.1">
                  <p:embed/>
                </p:oleObj>
              </mc:Choice>
              <mc:Fallback>
                <p:oleObj name="think-cell Slide" r:id="rId4" imgW="423" imgH="424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C6083266-B9E8-4B4F-A2C0-6BF5F06A208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AED9BD-8A65-4AB1-96D3-4427E23740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628801"/>
            <a:ext cx="10944225" cy="4105249"/>
          </a:xfrm>
        </p:spPr>
        <p:txBody>
          <a:bodyPr lIns="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FABAE6-89D6-4DA6-8E25-44CF070F45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EC8EA6-8C96-429F-97D4-960A952102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Enter footer or project title here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95AE3B-1D47-4E08-889D-30889095D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DB84476-BC29-4407-9D57-B2E562B8968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A picture containing logo&#10;&#10;Description automatically generated">
            <a:extLst>
              <a:ext uri="{FF2B5EF4-FFF2-40B4-BE49-F238E27FC236}">
                <a16:creationId xmlns:a16="http://schemas.microsoft.com/office/drawing/2014/main" id="{C7B3AD72-990E-4D71-8B77-98B5287DA1E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972" y="5693900"/>
            <a:ext cx="1450783" cy="117419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87924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26" userDrawn="1">
          <p15:clr>
            <a:srgbClr val="FBAE40"/>
          </p15:clr>
        </p15:guide>
        <p15:guide id="2" orient="horz" pos="890" userDrawn="1">
          <p15:clr>
            <a:srgbClr val="FBAE40"/>
          </p15:clr>
        </p15:guide>
        <p15:guide id="3" orient="horz" pos="3612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content (coloured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9A5D8188-FEC2-41C8-9CAD-51DC6AA699C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44584702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3" imgH="424" progId="TCLayout.ActiveDocument.1">
                  <p:embed/>
                </p:oleObj>
              </mc:Choice>
              <mc:Fallback>
                <p:oleObj name="think-cell Slide" r:id="rId4" imgW="423" imgH="424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9A5D8188-FEC2-41C8-9CAD-51DC6AA699C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AED9BD-8A65-4AB1-96D3-4427E23740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628801"/>
            <a:ext cx="10944225" cy="4105249"/>
          </a:xfrm>
        </p:spPr>
        <p:txBody>
          <a:bodyPr lIns="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FABAE6-89D6-4DA6-8E25-44CF070F45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EC8EA6-8C96-429F-97D4-960A952102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Enter footer or project title here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95AE3B-1D47-4E08-889D-30889095D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DB84476-BC29-4407-9D57-B2E562B8968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A picture containing logo&#10;&#10;Description automatically generated">
            <a:extLst>
              <a:ext uri="{FF2B5EF4-FFF2-40B4-BE49-F238E27FC236}">
                <a16:creationId xmlns:a16="http://schemas.microsoft.com/office/drawing/2014/main" id="{C7B3AD72-990E-4D71-8B77-98B5287DA1E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972" y="5693900"/>
            <a:ext cx="1450783" cy="117419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869993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26" userDrawn="1">
          <p15:clr>
            <a:srgbClr val="FBAE40"/>
          </p15:clr>
        </p15:guide>
        <p15:guide id="2" orient="horz" pos="890" userDrawn="1">
          <p15:clr>
            <a:srgbClr val="FBAE40"/>
          </p15:clr>
        </p15:guide>
        <p15:guide id="3" orient="horz" pos="3612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(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CF935862-9A27-4688-BA26-40EB1A3B2C5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33772395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3" imgH="424" progId="TCLayout.ActiveDocument.1">
                  <p:embed/>
                </p:oleObj>
              </mc:Choice>
              <mc:Fallback>
                <p:oleObj name="think-cell Slide" r:id="rId4" imgW="423" imgH="424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CF935862-9A27-4688-BA26-40EB1A3B2C5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9" descr="A picture containing logo&#10;&#10;Description automatically generated">
            <a:extLst>
              <a:ext uri="{FF2B5EF4-FFF2-40B4-BE49-F238E27FC236}">
                <a16:creationId xmlns:a16="http://schemas.microsoft.com/office/drawing/2014/main" id="{7DEF615F-4BB9-4BE2-9DB8-BB9A8921F8A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972" y="5693900"/>
            <a:ext cx="1450783" cy="1174195"/>
          </a:xfrm>
          <a:prstGeom prst="rect">
            <a:avLst/>
          </a:prstGeom>
        </p:spPr>
      </p:pic>
      <p:sp>
        <p:nvSpPr>
          <p:cNvPr id="12" name="Title 11">
            <a:extLst>
              <a:ext uri="{FF2B5EF4-FFF2-40B4-BE49-F238E27FC236}">
                <a16:creationId xmlns:a16="http://schemas.microsoft.com/office/drawing/2014/main" id="{65A8F828-EA8C-44F9-8CE3-BF6A6E5A9C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3F1E4F1-B152-43BC-9B40-DCFB7E517C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Enter footer or project title here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CF89D1-5F6C-4FE0-93BA-66FADB691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84476-BC29-4407-9D57-B2E562B8968B}" type="slidenum">
              <a:rPr lang="en-US" smtClean="0"/>
              <a:pPr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895437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890" userDrawn="1">
          <p15:clr>
            <a:srgbClr val="FBAE40"/>
          </p15:clr>
        </p15:guide>
        <p15:guide id="3" orient="horz" pos="3612" userDrawn="1">
          <p15:clr>
            <a:srgbClr val="FBAE40"/>
          </p15:clr>
        </p15:guide>
        <p15:guide id="4" orient="horz" pos="981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(grey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39D94138-44F4-49AE-A6F4-1DA42C9DAE8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1021496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3" imgH="424" progId="TCLayout.ActiveDocument.1">
                  <p:embed/>
                </p:oleObj>
              </mc:Choice>
              <mc:Fallback>
                <p:oleObj name="think-cell Slide" r:id="rId4" imgW="423" imgH="424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39D94138-44F4-49AE-A6F4-1DA42C9DAE8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9" descr="A picture containing logo&#10;&#10;Description automatically generated">
            <a:extLst>
              <a:ext uri="{FF2B5EF4-FFF2-40B4-BE49-F238E27FC236}">
                <a16:creationId xmlns:a16="http://schemas.microsoft.com/office/drawing/2014/main" id="{7DEF615F-4BB9-4BE2-9DB8-BB9A8921F8A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972" y="5693900"/>
            <a:ext cx="1450783" cy="1174195"/>
          </a:xfrm>
          <a:prstGeom prst="rect">
            <a:avLst/>
          </a:prstGeom>
        </p:spPr>
      </p:pic>
      <p:sp>
        <p:nvSpPr>
          <p:cNvPr id="12" name="Title 11">
            <a:extLst>
              <a:ext uri="{FF2B5EF4-FFF2-40B4-BE49-F238E27FC236}">
                <a16:creationId xmlns:a16="http://schemas.microsoft.com/office/drawing/2014/main" id="{65A8F828-EA8C-44F9-8CE3-BF6A6E5A9C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20EA79E-1548-4E9E-9A81-4F20C8E59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Enter footer or project title here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1E014F-2669-4148-8ED4-4F3F237873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DB84476-BC29-4407-9D57-B2E562B8968B}" type="slidenum">
              <a:rPr lang="en-US" smtClean="0"/>
              <a:pPr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038390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890" userDrawn="1">
          <p15:clr>
            <a:srgbClr val="FBAE40"/>
          </p15:clr>
        </p15:guide>
        <p15:guide id="3" orient="horz" pos="3612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(coloured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1D12C085-0343-4EB1-A88D-747B739D20A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69550521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3" imgH="424" progId="TCLayout.ActiveDocument.1">
                  <p:embed/>
                </p:oleObj>
              </mc:Choice>
              <mc:Fallback>
                <p:oleObj name="think-cell Slide" r:id="rId4" imgW="423" imgH="424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1D12C085-0343-4EB1-A88D-747B739D20A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9" descr="A picture containing logo&#10;&#10;Description automatically generated">
            <a:extLst>
              <a:ext uri="{FF2B5EF4-FFF2-40B4-BE49-F238E27FC236}">
                <a16:creationId xmlns:a16="http://schemas.microsoft.com/office/drawing/2014/main" id="{7DEF615F-4BB9-4BE2-9DB8-BB9A8921F8A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972" y="5693900"/>
            <a:ext cx="1450783" cy="1174195"/>
          </a:xfrm>
          <a:prstGeom prst="rect">
            <a:avLst/>
          </a:prstGeom>
        </p:spPr>
      </p:pic>
      <p:sp>
        <p:nvSpPr>
          <p:cNvPr id="12" name="Title 11">
            <a:extLst>
              <a:ext uri="{FF2B5EF4-FFF2-40B4-BE49-F238E27FC236}">
                <a16:creationId xmlns:a16="http://schemas.microsoft.com/office/drawing/2014/main" id="{65A8F828-EA8C-44F9-8CE3-BF6A6E5A9C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20EA79E-1548-4E9E-9A81-4F20C8E59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Enter footer or project title here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1E014F-2669-4148-8ED4-4F3F237873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DB84476-BC29-4407-9D57-B2E562B8968B}" type="slidenum">
              <a:rPr lang="en-US" smtClean="0"/>
              <a:pPr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082249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890" userDrawn="1">
          <p15:clr>
            <a:srgbClr val="FBAE40"/>
          </p15:clr>
        </p15:guide>
        <p15:guide id="3" orient="horz" pos="3612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logo&#10;&#10;Description automatically generated">
            <a:extLst>
              <a:ext uri="{FF2B5EF4-FFF2-40B4-BE49-F238E27FC236}">
                <a16:creationId xmlns:a16="http://schemas.microsoft.com/office/drawing/2014/main" id="{05EC32AB-BC29-48BD-813A-884602307ED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972" y="5693900"/>
            <a:ext cx="1450783" cy="1174195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68C095C-34CA-4044-9FC4-DA49EEC4E2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Enter footer or project title here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303E3E-A841-49A3-BDE4-9111DFDC2D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84476-BC29-4407-9D57-B2E562B8968B}" type="slidenum">
              <a:rPr lang="en-US" smtClean="0"/>
              <a:pPr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628200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12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(grey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logo&#10;&#10;Description automatically generated">
            <a:extLst>
              <a:ext uri="{FF2B5EF4-FFF2-40B4-BE49-F238E27FC236}">
                <a16:creationId xmlns:a16="http://schemas.microsoft.com/office/drawing/2014/main" id="{05EC32AB-BC29-48BD-813A-884602307ED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972" y="5693900"/>
            <a:ext cx="1450783" cy="1174195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A0683D5-34B9-4741-B7E9-7EA8D6C6A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Enter footer or project title here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4A5889-3A6D-48CB-BF35-F5C116113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DB84476-BC29-4407-9D57-B2E562B8968B}" type="slidenum">
              <a:rPr lang="en-US" smtClean="0"/>
              <a:pPr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654708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12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(coloured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logo&#10;&#10;Description automatically generated">
            <a:extLst>
              <a:ext uri="{FF2B5EF4-FFF2-40B4-BE49-F238E27FC236}">
                <a16:creationId xmlns:a16="http://schemas.microsoft.com/office/drawing/2014/main" id="{05EC32AB-BC29-48BD-813A-884602307ED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972" y="5693900"/>
            <a:ext cx="1450783" cy="1174195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A0683D5-34B9-4741-B7E9-7EA8D6C6A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Enter footer or project title here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4A5889-3A6D-48CB-BF35-F5C116113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DB84476-BC29-4407-9D57-B2E562B8968B}" type="slidenum">
              <a:rPr lang="en-US" smtClean="0"/>
              <a:pPr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160350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12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ags" Target="../tags/tag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ags" Target="../tags/tag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20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oleObject" Target="../embeddings/oleObject1.bin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36C09646-33B1-460F-8DA9-A8C3A832450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8"/>
            </p:custDataLst>
            <p:extLst>
              <p:ext uri="{D42A27DB-BD31-4B8C-83A1-F6EECF244321}">
                <p14:modId xmlns:p14="http://schemas.microsoft.com/office/powerpoint/2010/main" val="318448860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9" imgW="423" imgH="424" progId="TCLayout.ActiveDocument.1">
                  <p:embed/>
                </p:oleObj>
              </mc:Choice>
              <mc:Fallback>
                <p:oleObj name="think-cell Slide" r:id="rId19" imgW="423" imgH="424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36C09646-33B1-460F-8DA9-A8C3A832450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EAAD922-EA03-4217-A070-4B0BFD269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457" y="332657"/>
            <a:ext cx="10944225" cy="1080120"/>
          </a:xfrm>
          <a:prstGeom prst="rect">
            <a:avLst/>
          </a:prstGeom>
        </p:spPr>
        <p:txBody>
          <a:bodyPr vert="horz" lIns="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CD6E9F-29AC-4892-A3B9-571A571A8B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457" y="1628775"/>
            <a:ext cx="10944225" cy="4537075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BF54CD-4275-4353-8180-268CEBD6BB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3887" y="6237312"/>
            <a:ext cx="2957513" cy="293663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sz="90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D1D15E-2719-4C5D-AA1E-2601371DFA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400256" y="6237312"/>
            <a:ext cx="2736304" cy="2936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Enter footer or project title here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DC1630-F4E1-49AD-80CC-27089223D1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08568" y="6237312"/>
            <a:ext cx="359544" cy="293663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B84476-BC29-4407-9D57-B2E562B8968B}" type="slidenum">
              <a:rPr lang="en-US" smtClean="0"/>
              <a:pPr/>
              <a:t>‹#›</a:t>
            </a:fld>
            <a:endParaRPr lang="en-US" sz="900"/>
          </a:p>
        </p:txBody>
      </p:sp>
    </p:spTree>
    <p:custDataLst>
      <p:tags r:id="rId17"/>
    </p:custDataLst>
    <p:extLst>
      <p:ext uri="{BB962C8B-B14F-4D97-AF65-F5344CB8AC3E}">
        <p14:creationId xmlns:p14="http://schemas.microsoft.com/office/powerpoint/2010/main" val="1394447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  <p:sldLayoutId id="2147483664" r:id="rId3"/>
    <p:sldLayoutId id="2147483659" r:id="rId4"/>
    <p:sldLayoutId id="2147483663" r:id="rId5"/>
    <p:sldLayoutId id="2147483665" r:id="rId6"/>
    <p:sldLayoutId id="2147483650" r:id="rId7"/>
    <p:sldLayoutId id="2147483676" r:id="rId8"/>
    <p:sldLayoutId id="2147483678" r:id="rId9"/>
    <p:sldLayoutId id="2147483656" r:id="rId10"/>
    <p:sldLayoutId id="2147483672" r:id="rId11"/>
    <p:sldLayoutId id="2147483675" r:id="rId12"/>
    <p:sldLayoutId id="2147483671" r:id="rId13"/>
    <p:sldLayoutId id="2147483655" r:id="rId14"/>
    <p:sldLayoutId id="2147483674" r:id="rId15"/>
  </p:sldLayoutIdLst>
  <p:hf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j-lt"/>
          <a:ea typeface="+mn-ea"/>
          <a:cs typeface="+mn-cs"/>
        </a:defRPr>
      </a:lvl1pPr>
      <a:lvl2pPr marL="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76213" indent="-17621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452438" indent="-18732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717550" indent="-17621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7287" userDrawn="1">
          <p15:clr>
            <a:srgbClr val="F26B43"/>
          </p15:clr>
        </p15:guide>
        <p15:guide id="5" orient="horz" pos="210" userDrawn="1">
          <p15:clr>
            <a:srgbClr val="F26B43"/>
          </p15:clr>
        </p15:guide>
        <p15:guide id="6" orient="horz" pos="3884" userDrawn="1">
          <p15:clr>
            <a:srgbClr val="F26B43"/>
          </p15:clr>
        </p15:guide>
        <p15:guide id="7" pos="393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4.bin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3.png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5.bin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3.png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6.bin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3.png"/><Relationship Id="rId2" Type="http://schemas.openxmlformats.org/officeDocument/2006/relationships/tags" Target="../tags/tag39.xml"/><Relationship Id="rId1" Type="http://schemas.openxmlformats.org/officeDocument/2006/relationships/tags" Target="../tags/tag38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7.bin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6.jpe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3.png"/><Relationship Id="rId12" Type="http://schemas.openxmlformats.org/officeDocument/2006/relationships/hyperlink" Target="https://education.ec.europa.eu/education-levels/higher-education/micro-credentials" TargetMode="External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6" Type="http://schemas.openxmlformats.org/officeDocument/2006/relationships/image" Target="../media/image1.emf"/><Relationship Id="rId11" Type="http://schemas.openxmlformats.org/officeDocument/2006/relationships/hyperlink" Target="https://www.etf.europa.eu/en/news-and-events/news/mapping-out-ways-implement-micro-credentials" TargetMode="External"/><Relationship Id="rId5" Type="http://schemas.openxmlformats.org/officeDocument/2006/relationships/oleObject" Target="../embeddings/oleObject18.bin"/><Relationship Id="rId10" Type="http://schemas.openxmlformats.org/officeDocument/2006/relationships/hyperlink" Target="https://www.etf.europa.eu/en/news-and-events/events/how-use-etf-guidelines-designing-issuing-and-recognising-micro-credentials" TargetMode="External"/><Relationship Id="rId4" Type="http://schemas.openxmlformats.org/officeDocument/2006/relationships/notesSlide" Target="../notesSlides/notesSlide5.xml"/><Relationship Id="rId9" Type="http://schemas.openxmlformats.org/officeDocument/2006/relationships/hyperlink" Target="https://www.etf.europa.eu/en/publications-and-resources/publications/micro-credentials-are-taking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3.png"/><Relationship Id="rId2" Type="http://schemas.openxmlformats.org/officeDocument/2006/relationships/tags" Target="../tags/tag43.xml"/><Relationship Id="rId1" Type="http://schemas.openxmlformats.org/officeDocument/2006/relationships/tags" Target="../tags/tag42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9.bin"/><Relationship Id="rId4" Type="http://schemas.openxmlformats.org/officeDocument/2006/relationships/notesSlide" Target="../notesSlides/notesSlide6.xml"/><Relationship Id="rId9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3.png"/><Relationship Id="rId2" Type="http://schemas.openxmlformats.org/officeDocument/2006/relationships/tags" Target="../tags/tag45.xml"/><Relationship Id="rId1" Type="http://schemas.openxmlformats.org/officeDocument/2006/relationships/tags" Target="../tags/tag44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20.bin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3.png"/><Relationship Id="rId2" Type="http://schemas.openxmlformats.org/officeDocument/2006/relationships/tags" Target="../tags/tag47.xml"/><Relationship Id="rId1" Type="http://schemas.openxmlformats.org/officeDocument/2006/relationships/tags" Target="../tags/tag46.xml"/><Relationship Id="rId6" Type="http://schemas.openxmlformats.org/officeDocument/2006/relationships/image" Target="../media/image1.emf"/><Relationship Id="rId11" Type="http://schemas.openxmlformats.org/officeDocument/2006/relationships/hyperlink" Target="https://www.youtube.com/watch?v=LkqHxi1OYGQ" TargetMode="External"/><Relationship Id="rId5" Type="http://schemas.openxmlformats.org/officeDocument/2006/relationships/oleObject" Target="../embeddings/oleObject21.bin"/><Relationship Id="rId10" Type="http://schemas.openxmlformats.org/officeDocument/2006/relationships/hyperlink" Target="https://www.etf.europa.eu/en/document-attachments/guide-scaffold" TargetMode="External"/><Relationship Id="rId4" Type="http://schemas.openxmlformats.org/officeDocument/2006/relationships/notesSlide" Target="../notesSlides/notesSlide8.xml"/><Relationship Id="rId9" Type="http://schemas.openxmlformats.org/officeDocument/2006/relationships/hyperlink" Target="https://www.etf.europa.eu/en/what-we-do/scaffold-card-game-revolutionise-teaching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mailto:glad@etf.europa.eu" TargetMode="External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tags" Target="../tags/tag49.xml"/><Relationship Id="rId1" Type="http://schemas.openxmlformats.org/officeDocument/2006/relationships/tags" Target="../tags/tag48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22.bin"/><Relationship Id="rId4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5">
            <a:extLst>
              <a:ext uri="{FF2B5EF4-FFF2-40B4-BE49-F238E27FC236}">
                <a16:creationId xmlns:a16="http://schemas.microsoft.com/office/drawing/2014/main" id="{E088CBC2-98EC-4BD5-9FB2-FABA4C36AF3C}"/>
              </a:ext>
            </a:extLst>
          </p:cNvPr>
          <p:cNvSpPr/>
          <p:nvPr/>
        </p:nvSpPr>
        <p:spPr>
          <a:xfrm>
            <a:off x="0" y="4842580"/>
            <a:ext cx="12191711" cy="2015420"/>
          </a:xfrm>
          <a:custGeom>
            <a:avLst/>
            <a:gdLst/>
            <a:ahLst/>
            <a:cxnLst/>
            <a:rect l="l" t="t" r="r" b="b"/>
            <a:pathLst>
              <a:path w="13176250" h="2285365">
                <a:moveTo>
                  <a:pt x="13175995" y="0"/>
                </a:moveTo>
                <a:lnTo>
                  <a:pt x="0" y="0"/>
                </a:lnTo>
                <a:lnTo>
                  <a:pt x="0" y="2284799"/>
                </a:lnTo>
                <a:lnTo>
                  <a:pt x="3712956" y="2284799"/>
                </a:lnTo>
                <a:lnTo>
                  <a:pt x="13175995" y="154016"/>
                </a:lnTo>
                <a:lnTo>
                  <a:pt x="13175995" y="0"/>
                </a:lnTo>
                <a:close/>
              </a:path>
            </a:pathLst>
          </a:custGeom>
          <a:solidFill>
            <a:schemeClr val="accent6">
              <a:alpha val="77999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647D1E35-D967-4C3A-9820-CC851CB46A56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0386238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423" imgH="424" progId="TCLayout.ActiveDocument.1">
                  <p:embed/>
                </p:oleObj>
              </mc:Choice>
              <mc:Fallback>
                <p:oleObj name="think-cell Slide" r:id="rId5" imgW="423" imgH="424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647D1E35-D967-4C3A-9820-CC851CB46A5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802E8F4F-96AA-47F1-A59E-0BCBCF26E292}"/>
              </a:ext>
            </a:extLst>
          </p:cNvPr>
          <p:cNvSpPr/>
          <p:nvPr/>
        </p:nvSpPr>
        <p:spPr>
          <a:xfrm>
            <a:off x="537406" y="5027620"/>
            <a:ext cx="3704985" cy="1159359"/>
          </a:xfrm>
          <a:custGeom>
            <a:avLst/>
            <a:gdLst/>
            <a:ahLst/>
            <a:cxnLst/>
            <a:rect l="l" t="t" r="r" b="b"/>
            <a:pathLst>
              <a:path w="5915025" h="1714500">
                <a:moveTo>
                  <a:pt x="4945761" y="406908"/>
                </a:moveTo>
                <a:lnTo>
                  <a:pt x="4945761" y="1305306"/>
                </a:lnTo>
                <a:lnTo>
                  <a:pt x="5101209" y="1305306"/>
                </a:lnTo>
                <a:cubicBezTo>
                  <a:pt x="5159120" y="1305306"/>
                  <a:pt x="5212461" y="1294257"/>
                  <a:pt x="5261229" y="1272159"/>
                </a:cubicBezTo>
                <a:cubicBezTo>
                  <a:pt x="5309997" y="1250061"/>
                  <a:pt x="5351907" y="1218819"/>
                  <a:pt x="5386959" y="1178433"/>
                </a:cubicBezTo>
                <a:cubicBezTo>
                  <a:pt x="5422011" y="1138047"/>
                  <a:pt x="5449062" y="1090041"/>
                  <a:pt x="5468112" y="1034415"/>
                </a:cubicBezTo>
                <a:cubicBezTo>
                  <a:pt x="5487162" y="978789"/>
                  <a:pt x="5496687" y="918210"/>
                  <a:pt x="5496687" y="852678"/>
                </a:cubicBezTo>
                <a:cubicBezTo>
                  <a:pt x="5496687" y="788670"/>
                  <a:pt x="5486400" y="729615"/>
                  <a:pt x="5465826" y="675513"/>
                </a:cubicBezTo>
                <a:cubicBezTo>
                  <a:pt x="5445252" y="621411"/>
                  <a:pt x="5416296" y="574167"/>
                  <a:pt x="5378958" y="533781"/>
                </a:cubicBezTo>
                <a:cubicBezTo>
                  <a:pt x="5341620" y="493395"/>
                  <a:pt x="5297804" y="462153"/>
                  <a:pt x="5247513" y="440055"/>
                </a:cubicBezTo>
                <a:cubicBezTo>
                  <a:pt x="5197220" y="417957"/>
                  <a:pt x="5142357" y="406908"/>
                  <a:pt x="5082920" y="406908"/>
                </a:cubicBezTo>
                <a:close/>
                <a:moveTo>
                  <a:pt x="3617214" y="315468"/>
                </a:moveTo>
                <a:cubicBezTo>
                  <a:pt x="3617214" y="353568"/>
                  <a:pt x="3616452" y="387096"/>
                  <a:pt x="3614928" y="416052"/>
                </a:cubicBezTo>
                <a:cubicBezTo>
                  <a:pt x="3613404" y="445008"/>
                  <a:pt x="3610737" y="472440"/>
                  <a:pt x="3606927" y="498348"/>
                </a:cubicBezTo>
                <a:cubicBezTo>
                  <a:pt x="3603117" y="524256"/>
                  <a:pt x="3598545" y="549402"/>
                  <a:pt x="3593211" y="573786"/>
                </a:cubicBezTo>
                <a:cubicBezTo>
                  <a:pt x="3587877" y="598170"/>
                  <a:pt x="3580638" y="624078"/>
                  <a:pt x="3571494" y="651510"/>
                </a:cubicBezTo>
                <a:lnTo>
                  <a:pt x="3438906" y="1067562"/>
                </a:lnTo>
                <a:lnTo>
                  <a:pt x="3795522" y="1067562"/>
                </a:lnTo>
                <a:lnTo>
                  <a:pt x="3665220" y="651510"/>
                </a:lnTo>
                <a:cubicBezTo>
                  <a:pt x="3645408" y="598170"/>
                  <a:pt x="3632835" y="546735"/>
                  <a:pt x="3627501" y="497205"/>
                </a:cubicBezTo>
                <a:cubicBezTo>
                  <a:pt x="3622167" y="447675"/>
                  <a:pt x="3618738" y="387096"/>
                  <a:pt x="3617214" y="315468"/>
                </a:cubicBezTo>
                <a:close/>
                <a:moveTo>
                  <a:pt x="4525137" y="32004"/>
                </a:moveTo>
                <a:lnTo>
                  <a:pt x="5066919" y="32004"/>
                </a:lnTo>
                <a:cubicBezTo>
                  <a:pt x="5193411" y="32004"/>
                  <a:pt x="5308474" y="49530"/>
                  <a:pt x="5412104" y="84582"/>
                </a:cubicBezTo>
                <a:cubicBezTo>
                  <a:pt x="5515737" y="119634"/>
                  <a:pt x="5604890" y="171069"/>
                  <a:pt x="5679567" y="238887"/>
                </a:cubicBezTo>
                <a:cubicBezTo>
                  <a:pt x="5754243" y="306705"/>
                  <a:pt x="5812154" y="390906"/>
                  <a:pt x="5853303" y="491490"/>
                </a:cubicBezTo>
                <a:cubicBezTo>
                  <a:pt x="5894451" y="592074"/>
                  <a:pt x="5915025" y="707898"/>
                  <a:pt x="5915025" y="838962"/>
                </a:cubicBezTo>
                <a:cubicBezTo>
                  <a:pt x="5915025" y="963930"/>
                  <a:pt x="5895213" y="1077849"/>
                  <a:pt x="5855590" y="1180719"/>
                </a:cubicBezTo>
                <a:cubicBezTo>
                  <a:pt x="5815965" y="1283589"/>
                  <a:pt x="5760338" y="1371981"/>
                  <a:pt x="5688711" y="1445895"/>
                </a:cubicBezTo>
                <a:cubicBezTo>
                  <a:pt x="5617083" y="1519809"/>
                  <a:pt x="5531358" y="1577340"/>
                  <a:pt x="5431536" y="1618488"/>
                </a:cubicBezTo>
                <a:cubicBezTo>
                  <a:pt x="5331714" y="1659636"/>
                  <a:pt x="5221606" y="1680210"/>
                  <a:pt x="5101209" y="1680210"/>
                </a:cubicBezTo>
                <a:lnTo>
                  <a:pt x="4525137" y="1680210"/>
                </a:lnTo>
                <a:close/>
                <a:moveTo>
                  <a:pt x="3400044" y="32004"/>
                </a:moveTo>
                <a:lnTo>
                  <a:pt x="3836670" y="32004"/>
                </a:lnTo>
                <a:lnTo>
                  <a:pt x="4417314" y="1680210"/>
                </a:lnTo>
                <a:lnTo>
                  <a:pt x="3982974" y="1680210"/>
                </a:lnTo>
                <a:lnTo>
                  <a:pt x="3886962" y="1373886"/>
                </a:lnTo>
                <a:lnTo>
                  <a:pt x="3347466" y="1373886"/>
                </a:lnTo>
                <a:lnTo>
                  <a:pt x="3251454" y="1680210"/>
                </a:lnTo>
                <a:lnTo>
                  <a:pt x="2819400" y="1680210"/>
                </a:lnTo>
                <a:close/>
                <a:moveTo>
                  <a:pt x="1896237" y="32004"/>
                </a:moveTo>
                <a:lnTo>
                  <a:pt x="2316861" y="32004"/>
                </a:lnTo>
                <a:lnTo>
                  <a:pt x="2316861" y="1305306"/>
                </a:lnTo>
                <a:lnTo>
                  <a:pt x="2808351" y="1305306"/>
                </a:lnTo>
                <a:lnTo>
                  <a:pt x="2808351" y="1680210"/>
                </a:lnTo>
                <a:lnTo>
                  <a:pt x="1896237" y="1680210"/>
                </a:lnTo>
                <a:close/>
                <a:moveTo>
                  <a:pt x="864108" y="0"/>
                </a:moveTo>
                <a:cubicBezTo>
                  <a:pt x="1018032" y="0"/>
                  <a:pt x="1154430" y="31242"/>
                  <a:pt x="1273302" y="93726"/>
                </a:cubicBezTo>
                <a:cubicBezTo>
                  <a:pt x="1392174" y="156210"/>
                  <a:pt x="1499616" y="258318"/>
                  <a:pt x="1595628" y="400050"/>
                </a:cubicBezTo>
                <a:lnTo>
                  <a:pt x="1207008" y="589788"/>
                </a:lnTo>
                <a:cubicBezTo>
                  <a:pt x="1110996" y="437388"/>
                  <a:pt x="992124" y="361188"/>
                  <a:pt x="850392" y="361188"/>
                </a:cubicBezTo>
                <a:cubicBezTo>
                  <a:pt x="790956" y="361188"/>
                  <a:pt x="735330" y="374523"/>
                  <a:pt x="683514" y="401193"/>
                </a:cubicBezTo>
                <a:cubicBezTo>
                  <a:pt x="631698" y="427863"/>
                  <a:pt x="587121" y="464058"/>
                  <a:pt x="549783" y="509778"/>
                </a:cubicBezTo>
                <a:cubicBezTo>
                  <a:pt x="512445" y="555498"/>
                  <a:pt x="483108" y="609981"/>
                  <a:pt x="461772" y="673227"/>
                </a:cubicBezTo>
                <a:cubicBezTo>
                  <a:pt x="440436" y="736473"/>
                  <a:pt x="429768" y="804672"/>
                  <a:pt x="429768" y="877824"/>
                </a:cubicBezTo>
                <a:cubicBezTo>
                  <a:pt x="429768" y="949452"/>
                  <a:pt x="440436" y="1014984"/>
                  <a:pt x="461772" y="1074420"/>
                </a:cubicBezTo>
                <a:cubicBezTo>
                  <a:pt x="483108" y="1133856"/>
                  <a:pt x="513207" y="1185291"/>
                  <a:pt x="552069" y="1228725"/>
                </a:cubicBezTo>
                <a:cubicBezTo>
                  <a:pt x="590931" y="1272159"/>
                  <a:pt x="636651" y="1306068"/>
                  <a:pt x="689229" y="1330452"/>
                </a:cubicBezTo>
                <a:cubicBezTo>
                  <a:pt x="741807" y="1354836"/>
                  <a:pt x="800100" y="1367028"/>
                  <a:pt x="864108" y="1367028"/>
                </a:cubicBezTo>
                <a:cubicBezTo>
                  <a:pt x="955548" y="1367028"/>
                  <a:pt x="1031748" y="1342263"/>
                  <a:pt x="1092708" y="1292733"/>
                </a:cubicBezTo>
                <a:cubicBezTo>
                  <a:pt x="1153668" y="1243203"/>
                  <a:pt x="1194816" y="1175004"/>
                  <a:pt x="1216152" y="1088136"/>
                </a:cubicBezTo>
                <a:lnTo>
                  <a:pt x="813816" y="1088136"/>
                </a:lnTo>
                <a:lnTo>
                  <a:pt x="813816" y="742950"/>
                </a:lnTo>
                <a:lnTo>
                  <a:pt x="1682496" y="742950"/>
                </a:lnTo>
                <a:cubicBezTo>
                  <a:pt x="1684020" y="768858"/>
                  <a:pt x="1684782" y="792099"/>
                  <a:pt x="1684782" y="812673"/>
                </a:cubicBezTo>
                <a:cubicBezTo>
                  <a:pt x="1684782" y="833247"/>
                  <a:pt x="1684782" y="851916"/>
                  <a:pt x="1684782" y="868680"/>
                </a:cubicBezTo>
                <a:cubicBezTo>
                  <a:pt x="1684782" y="1001268"/>
                  <a:pt x="1663065" y="1120140"/>
                  <a:pt x="1619631" y="1225296"/>
                </a:cubicBezTo>
                <a:cubicBezTo>
                  <a:pt x="1576197" y="1330452"/>
                  <a:pt x="1516761" y="1419225"/>
                  <a:pt x="1441323" y="1491615"/>
                </a:cubicBezTo>
                <a:cubicBezTo>
                  <a:pt x="1365885" y="1564005"/>
                  <a:pt x="1276731" y="1619250"/>
                  <a:pt x="1173861" y="1657350"/>
                </a:cubicBezTo>
                <a:cubicBezTo>
                  <a:pt x="1070991" y="1695450"/>
                  <a:pt x="960120" y="1714500"/>
                  <a:pt x="841248" y="1714500"/>
                </a:cubicBezTo>
                <a:cubicBezTo>
                  <a:pt x="717804" y="1714500"/>
                  <a:pt x="604647" y="1693545"/>
                  <a:pt x="501777" y="1651635"/>
                </a:cubicBezTo>
                <a:cubicBezTo>
                  <a:pt x="398907" y="1609725"/>
                  <a:pt x="310134" y="1551432"/>
                  <a:pt x="235458" y="1476756"/>
                </a:cubicBezTo>
                <a:cubicBezTo>
                  <a:pt x="160782" y="1402080"/>
                  <a:pt x="102870" y="1312545"/>
                  <a:pt x="61722" y="1208151"/>
                </a:cubicBezTo>
                <a:cubicBezTo>
                  <a:pt x="20574" y="1103757"/>
                  <a:pt x="0" y="989076"/>
                  <a:pt x="0" y="864108"/>
                </a:cubicBezTo>
                <a:cubicBezTo>
                  <a:pt x="0" y="737616"/>
                  <a:pt x="21336" y="621792"/>
                  <a:pt x="64008" y="516636"/>
                </a:cubicBezTo>
                <a:cubicBezTo>
                  <a:pt x="106680" y="411480"/>
                  <a:pt x="166116" y="320421"/>
                  <a:pt x="242316" y="243459"/>
                </a:cubicBezTo>
                <a:cubicBezTo>
                  <a:pt x="318516" y="166497"/>
                  <a:pt x="409575" y="106680"/>
                  <a:pt x="515493" y="64008"/>
                </a:cubicBezTo>
                <a:cubicBezTo>
                  <a:pt x="621411" y="21336"/>
                  <a:pt x="737616" y="0"/>
                  <a:pt x="864108" y="0"/>
                </a:cubicBezTo>
                <a:close/>
              </a:path>
            </a:pathLst>
          </a:custGeom>
          <a:solidFill>
            <a:srgbClr val="2725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69E3B973-DDC7-44A8-910D-417A7F74EF4D}"/>
              </a:ext>
            </a:extLst>
          </p:cNvPr>
          <p:cNvSpPr/>
          <p:nvPr/>
        </p:nvSpPr>
        <p:spPr>
          <a:xfrm>
            <a:off x="6616209" y="3253401"/>
            <a:ext cx="5575284" cy="1599344"/>
          </a:xfrm>
          <a:custGeom>
            <a:avLst/>
            <a:gdLst/>
            <a:ahLst/>
            <a:cxnLst/>
            <a:rect l="l" t="t" r="r" b="b"/>
            <a:pathLst>
              <a:path w="6025515" h="1813560">
                <a:moveTo>
                  <a:pt x="6025495" y="0"/>
                </a:moveTo>
                <a:lnTo>
                  <a:pt x="0" y="1805333"/>
                </a:lnTo>
                <a:lnTo>
                  <a:pt x="6025495" y="1813060"/>
                </a:lnTo>
                <a:lnTo>
                  <a:pt x="6025495" y="0"/>
                </a:lnTo>
                <a:close/>
              </a:path>
            </a:pathLst>
          </a:custGeom>
          <a:solidFill>
            <a:schemeClr val="accent4">
              <a:alpha val="63998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>
            <a:extLst>
              <a:ext uri="{FF2B5EF4-FFF2-40B4-BE49-F238E27FC236}">
                <a16:creationId xmlns:a16="http://schemas.microsoft.com/office/drawing/2014/main" id="{BA8F1AF6-87CB-44CA-9442-85D723A3FE11}"/>
              </a:ext>
            </a:extLst>
          </p:cNvPr>
          <p:cNvSpPr/>
          <p:nvPr/>
        </p:nvSpPr>
        <p:spPr>
          <a:xfrm>
            <a:off x="8810636" y="0"/>
            <a:ext cx="3381364" cy="6012100"/>
          </a:xfrm>
          <a:custGeom>
            <a:avLst/>
            <a:gdLst/>
            <a:ahLst/>
            <a:cxnLst/>
            <a:rect l="l" t="t" r="r" b="b"/>
            <a:pathLst>
              <a:path w="3654425" h="6817359">
                <a:moveTo>
                  <a:pt x="3653859" y="0"/>
                </a:moveTo>
                <a:lnTo>
                  <a:pt x="0" y="0"/>
                </a:lnTo>
                <a:lnTo>
                  <a:pt x="3653859" y="6817125"/>
                </a:lnTo>
                <a:lnTo>
                  <a:pt x="3653859" y="0"/>
                </a:lnTo>
                <a:close/>
              </a:path>
            </a:pathLst>
          </a:custGeom>
          <a:solidFill>
            <a:srgbClr val="005596">
              <a:alpha val="63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>
            <a:extLst>
              <a:ext uri="{FF2B5EF4-FFF2-40B4-BE49-F238E27FC236}">
                <a16:creationId xmlns:a16="http://schemas.microsoft.com/office/drawing/2014/main" id="{15E8BDAB-2F37-4930-8425-29BC3EAA5DBD}"/>
              </a:ext>
            </a:extLst>
          </p:cNvPr>
          <p:cNvSpPr/>
          <p:nvPr/>
        </p:nvSpPr>
        <p:spPr>
          <a:xfrm>
            <a:off x="9759847" y="1674687"/>
            <a:ext cx="1510010" cy="5183309"/>
          </a:xfrm>
          <a:custGeom>
            <a:avLst/>
            <a:gdLst/>
            <a:ahLst/>
            <a:cxnLst/>
            <a:rect l="l" t="t" r="r" b="b"/>
            <a:pathLst>
              <a:path w="1631950" h="5877559">
                <a:moveTo>
                  <a:pt x="0" y="0"/>
                </a:moveTo>
                <a:lnTo>
                  <a:pt x="50207" y="5876999"/>
                </a:lnTo>
                <a:lnTo>
                  <a:pt x="1631692" y="5876999"/>
                </a:lnTo>
                <a:lnTo>
                  <a:pt x="0" y="0"/>
                </a:lnTo>
                <a:close/>
              </a:path>
            </a:pathLst>
          </a:custGeom>
          <a:solidFill>
            <a:srgbClr val="8DC63F">
              <a:alpha val="63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65ACF31-6645-4E87-AD8F-7066817E6E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80095" y="5359228"/>
            <a:ext cx="6786109" cy="496144"/>
          </a:xfrm>
        </p:spPr>
        <p:txBody>
          <a:bodyPr>
            <a:normAutofit/>
          </a:bodyPr>
          <a:lstStyle/>
          <a:p>
            <a:r>
              <a:rPr lang="en-GB" sz="2000" b="1" dirty="0">
                <a:solidFill>
                  <a:schemeClr val="bg1"/>
                </a:solidFill>
              </a:rPr>
              <a:t>GOVERNANCE LEARNING, ACTION, DIALOGUES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AAEB772-D14F-4221-BA2B-0DF331A886C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95870" y="251460"/>
            <a:ext cx="1283570" cy="103886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4DE6AE1-2E27-8A77-8F81-9AFF118B820A}"/>
              </a:ext>
            </a:extLst>
          </p:cNvPr>
          <p:cNvSpPr txBox="1"/>
          <p:nvPr/>
        </p:nvSpPr>
        <p:spPr>
          <a:xfrm>
            <a:off x="661935" y="1497976"/>
            <a:ext cx="9852917" cy="3354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000" b="1" i="1" dirty="0">
                <a:solidFill>
                  <a:srgbClr val="00519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Micro-credentials, lifelong learning and flexible learning options: to assure quality of short-term courses</a:t>
            </a:r>
          </a:p>
          <a:p>
            <a:endParaRPr lang="en-GB" sz="2600" b="1" i="1" dirty="0">
              <a:solidFill>
                <a:srgbClr val="005191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en-GB" sz="2600" b="1" i="1" dirty="0">
                <a:solidFill>
                  <a:srgbClr val="00519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Siria Taurelli, ETF</a:t>
            </a:r>
            <a:endParaRPr lang="en-GB" sz="2600" b="1" i="1" dirty="0">
              <a:solidFill>
                <a:srgbClr val="00519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it-IT" sz="2800" dirty="0">
              <a:solidFill>
                <a:schemeClr val="accent6">
                  <a:lumMod val="60000"/>
                  <a:lumOff val="4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ru-RU" sz="2300" dirty="0"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 TACSO 3 and 2023 EU Year </a:t>
            </a:r>
            <a:r>
              <a:rPr lang="ru-RU" sz="2300" dirty="0" err="1"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of</a:t>
            </a:r>
            <a:r>
              <a:rPr lang="ru-RU" sz="2300" dirty="0"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300" dirty="0" err="1"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Skills</a:t>
            </a:r>
            <a:r>
              <a:rPr lang="ru-RU" sz="2300" dirty="0"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br>
              <a:rPr lang="ru-RU" sz="2300" dirty="0"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ru-RU" sz="2300" dirty="0" err="1"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Skills</a:t>
            </a:r>
            <a:r>
              <a:rPr lang="ru-RU" sz="2300" dirty="0"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300" dirty="0" err="1"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for</a:t>
            </a:r>
            <a:r>
              <a:rPr lang="ru-RU" sz="2300" dirty="0"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Non-</a:t>
            </a:r>
            <a:r>
              <a:rPr lang="ru-RU" sz="2300" dirty="0" err="1"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Profit</a:t>
            </a:r>
            <a:r>
              <a:rPr lang="ru-RU" sz="2300" dirty="0"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300" dirty="0" err="1"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Organisations</a:t>
            </a:r>
            <a:r>
              <a:rPr lang="ru-RU" sz="2300" dirty="0"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300" dirty="0" err="1"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</a:t>
            </a:r>
            <a:r>
              <a:rPr lang="ru-RU" sz="2300" dirty="0"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300" dirty="0" err="1"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</a:t>
            </a:r>
            <a:r>
              <a:rPr lang="ru-RU" sz="2300" dirty="0"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Western Balkans and </a:t>
            </a:r>
            <a:r>
              <a:rPr lang="ru-RU" sz="2300" dirty="0" err="1"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Türkiye</a:t>
            </a:r>
            <a:endParaRPr lang="it-IT" sz="2300" dirty="0">
              <a:solidFill>
                <a:schemeClr val="accent6">
                  <a:lumMod val="60000"/>
                  <a:lumOff val="4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it-IT" sz="2300" dirty="0">
                <a:solidFill>
                  <a:schemeClr val="accent6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Tirana, 20-21 November, 2023</a:t>
            </a:r>
            <a:endParaRPr lang="en-US" sz="23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80619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  <p:bldP spid="8" grpId="0" animBg="1"/>
      <p:bldP spid="10" grpId="0" animBg="1"/>
      <p:bldP spid="11" grpId="0" animBg="1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647D1E35-D967-4C3A-9820-CC851CB46A56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423" imgH="424" progId="TCLayout.ActiveDocument.1">
                  <p:embed/>
                </p:oleObj>
              </mc:Choice>
              <mc:Fallback>
                <p:oleObj name="think-cell Slide" r:id="rId5" imgW="423" imgH="424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647D1E35-D967-4C3A-9820-CC851CB46A5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7" name="object 6">
            <a:extLst>
              <a:ext uri="{FF2B5EF4-FFF2-40B4-BE49-F238E27FC236}">
                <a16:creationId xmlns:a16="http://schemas.microsoft.com/office/drawing/2014/main" id="{E470AAEB-FB9A-4768-8EAD-6BFCD2A860EF}"/>
              </a:ext>
            </a:extLst>
          </p:cNvPr>
          <p:cNvSpPr/>
          <p:nvPr/>
        </p:nvSpPr>
        <p:spPr>
          <a:xfrm>
            <a:off x="8717099" y="2128828"/>
            <a:ext cx="3474901" cy="4729172"/>
          </a:xfrm>
          <a:custGeom>
            <a:avLst/>
            <a:gdLst/>
            <a:ahLst/>
            <a:cxnLst/>
            <a:rect l="l" t="t" r="r" b="b"/>
            <a:pathLst>
              <a:path w="3940175" h="5362575">
                <a:moveTo>
                  <a:pt x="3940171" y="0"/>
                </a:moveTo>
                <a:lnTo>
                  <a:pt x="0" y="5362041"/>
                </a:lnTo>
                <a:lnTo>
                  <a:pt x="3940171" y="5362041"/>
                </a:lnTo>
                <a:lnTo>
                  <a:pt x="3940171" y="0"/>
                </a:lnTo>
                <a:close/>
              </a:path>
            </a:pathLst>
          </a:custGeom>
          <a:solidFill>
            <a:srgbClr val="8DC63F">
              <a:alpha val="6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3" name="Picture 142" descr="A picture containing logo&#10;&#10;Description automatically generated">
            <a:extLst>
              <a:ext uri="{FF2B5EF4-FFF2-40B4-BE49-F238E27FC236}">
                <a16:creationId xmlns:a16="http://schemas.microsoft.com/office/drawing/2014/main" id="{665D0056-CD52-441F-90D1-040E9D8D5C0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972" y="5693900"/>
            <a:ext cx="1450783" cy="1174195"/>
          </a:xfrm>
          <a:prstGeom prst="rect">
            <a:avLst/>
          </a:prstGeom>
          <a:noFill/>
          <a:effectLst/>
        </p:spPr>
      </p:pic>
      <p:sp>
        <p:nvSpPr>
          <p:cNvPr id="145" name="object 9">
            <a:extLst>
              <a:ext uri="{FF2B5EF4-FFF2-40B4-BE49-F238E27FC236}">
                <a16:creationId xmlns:a16="http://schemas.microsoft.com/office/drawing/2014/main" id="{F00A390D-9074-4804-9332-1B0D9676EE1A}"/>
              </a:ext>
            </a:extLst>
          </p:cNvPr>
          <p:cNvSpPr txBox="1"/>
          <p:nvPr/>
        </p:nvSpPr>
        <p:spPr>
          <a:xfrm>
            <a:off x="965771" y="475013"/>
            <a:ext cx="10572108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Aft>
                <a:spcPts val="1200"/>
              </a:spcAft>
            </a:pPr>
            <a:r>
              <a:rPr lang="en-GB" sz="2800" b="1" dirty="0">
                <a:solidFill>
                  <a:srgbClr val="005191"/>
                </a:solidFill>
                <a:cs typeface="Arial"/>
              </a:rPr>
              <a:t>Accessibility and flexibility of learning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4B276A-DFE4-24EC-B3F5-02E4B4729587}"/>
              </a:ext>
            </a:extLst>
          </p:cNvPr>
          <p:cNvSpPr txBox="1"/>
          <p:nvPr/>
        </p:nvSpPr>
        <p:spPr>
          <a:xfrm>
            <a:off x="904719" y="1120008"/>
            <a:ext cx="10238201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27257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European Year of Skills is a call for action on skills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>
              <a:solidFill>
                <a:srgbClr val="27257A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27257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Skills demand is changing due to new technologies, the green and digital transformation and new forms of work, and due to multiple transitions in life (education-employment, employment-learning, job-job, in-out labour market)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>
              <a:solidFill>
                <a:srgbClr val="27257A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27257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Flexibility in learning: responding to individual needs, short-term courses, face-to-face, online and offline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>
              <a:solidFill>
                <a:srgbClr val="27257A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27257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Accessibility for all especially those who needs it the most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>
              <a:solidFill>
                <a:srgbClr val="27257A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3"/>
            <a:r>
              <a:rPr lang="en-GB" sz="2400" dirty="0">
                <a:solidFill>
                  <a:srgbClr val="27257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EYS’ twofold meaning for CSOs: learners and providers of learning</a:t>
            </a:r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2600BCB3-4A72-8110-97BC-E4A84F44DC16}"/>
              </a:ext>
            </a:extLst>
          </p:cNvPr>
          <p:cNvSpPr/>
          <p:nvPr/>
        </p:nvSpPr>
        <p:spPr>
          <a:xfrm>
            <a:off x="1248247" y="5495676"/>
            <a:ext cx="978408" cy="484632"/>
          </a:xfrm>
          <a:prstGeom prst="rightArrow">
            <a:avLst/>
          </a:prstGeom>
          <a:solidFill>
            <a:srgbClr val="97BE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29204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647D1E35-D967-4C3A-9820-CC851CB46A56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423" imgH="424" progId="TCLayout.ActiveDocument.1">
                  <p:embed/>
                </p:oleObj>
              </mc:Choice>
              <mc:Fallback>
                <p:oleObj name="think-cell Slide" r:id="rId5" imgW="423" imgH="424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647D1E35-D967-4C3A-9820-CC851CB46A5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7" name="object 6">
            <a:extLst>
              <a:ext uri="{FF2B5EF4-FFF2-40B4-BE49-F238E27FC236}">
                <a16:creationId xmlns:a16="http://schemas.microsoft.com/office/drawing/2014/main" id="{E470AAEB-FB9A-4768-8EAD-6BFCD2A860EF}"/>
              </a:ext>
            </a:extLst>
          </p:cNvPr>
          <p:cNvSpPr/>
          <p:nvPr/>
        </p:nvSpPr>
        <p:spPr>
          <a:xfrm>
            <a:off x="8717099" y="2128828"/>
            <a:ext cx="3474901" cy="4729172"/>
          </a:xfrm>
          <a:custGeom>
            <a:avLst/>
            <a:gdLst/>
            <a:ahLst/>
            <a:cxnLst/>
            <a:rect l="l" t="t" r="r" b="b"/>
            <a:pathLst>
              <a:path w="3940175" h="5362575">
                <a:moveTo>
                  <a:pt x="3940171" y="0"/>
                </a:moveTo>
                <a:lnTo>
                  <a:pt x="0" y="5362041"/>
                </a:lnTo>
                <a:lnTo>
                  <a:pt x="3940171" y="5362041"/>
                </a:lnTo>
                <a:lnTo>
                  <a:pt x="3940171" y="0"/>
                </a:lnTo>
                <a:close/>
              </a:path>
            </a:pathLst>
          </a:custGeom>
          <a:solidFill>
            <a:srgbClr val="8DC63F">
              <a:alpha val="6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3" name="Picture 142" descr="A picture containing logo&#10;&#10;Description automatically generated">
            <a:extLst>
              <a:ext uri="{FF2B5EF4-FFF2-40B4-BE49-F238E27FC236}">
                <a16:creationId xmlns:a16="http://schemas.microsoft.com/office/drawing/2014/main" id="{665D0056-CD52-441F-90D1-040E9D8D5C0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972" y="5693900"/>
            <a:ext cx="1450783" cy="1174195"/>
          </a:xfrm>
          <a:prstGeom prst="rect">
            <a:avLst/>
          </a:prstGeom>
          <a:noFill/>
          <a:effectLst/>
        </p:spPr>
      </p:pic>
      <p:sp>
        <p:nvSpPr>
          <p:cNvPr id="145" name="object 9">
            <a:extLst>
              <a:ext uri="{FF2B5EF4-FFF2-40B4-BE49-F238E27FC236}">
                <a16:creationId xmlns:a16="http://schemas.microsoft.com/office/drawing/2014/main" id="{F00A390D-9074-4804-9332-1B0D9676EE1A}"/>
              </a:ext>
            </a:extLst>
          </p:cNvPr>
          <p:cNvSpPr txBox="1"/>
          <p:nvPr/>
        </p:nvSpPr>
        <p:spPr>
          <a:xfrm>
            <a:off x="965771" y="475013"/>
            <a:ext cx="10572108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Aft>
                <a:spcPts val="1200"/>
              </a:spcAft>
            </a:pPr>
            <a:r>
              <a:rPr lang="en-GB" sz="2800" b="1" dirty="0">
                <a:solidFill>
                  <a:srgbClr val="005191"/>
                </a:solidFill>
                <a:cs typeface="Arial"/>
              </a:rPr>
              <a:t>Individual needs vs recognition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4B276A-DFE4-24EC-B3F5-02E4B4729587}"/>
              </a:ext>
            </a:extLst>
          </p:cNvPr>
          <p:cNvSpPr txBox="1"/>
          <p:nvPr/>
        </p:nvSpPr>
        <p:spPr>
          <a:xfrm>
            <a:off x="880711" y="1073841"/>
            <a:ext cx="1024094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27257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Diversity of learners and diverse providers also outside formal education</a:t>
            </a:r>
          </a:p>
          <a:p>
            <a:endParaRPr lang="en-GB" sz="2400" dirty="0">
              <a:solidFill>
                <a:srgbClr val="27257A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27257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ensure that the results of short training courses are portable and learning achievements recognised</a:t>
            </a:r>
          </a:p>
        </p:txBody>
      </p:sp>
      <p:pic>
        <p:nvPicPr>
          <p:cNvPr id="2" name="Picture 2" descr="puzzleb">
            <a:extLst>
              <a:ext uri="{FF2B5EF4-FFF2-40B4-BE49-F238E27FC236}">
                <a16:creationId xmlns:a16="http://schemas.microsoft.com/office/drawing/2014/main" id="{C00014D0-1809-0FB7-7AD1-02E4673D15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7275" y="2537063"/>
            <a:ext cx="6249000" cy="4169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67FCBEF-2777-11B5-8892-1838B791E443}"/>
              </a:ext>
            </a:extLst>
          </p:cNvPr>
          <p:cNvSpPr txBox="1"/>
          <p:nvPr/>
        </p:nvSpPr>
        <p:spPr>
          <a:xfrm>
            <a:off x="965771" y="4168333"/>
            <a:ext cx="446127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27257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Micro-credentials can be part of the solution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487674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647D1E35-D967-4C3A-9820-CC851CB46A56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423" imgH="424" progId="TCLayout.ActiveDocument.1">
                  <p:embed/>
                </p:oleObj>
              </mc:Choice>
              <mc:Fallback>
                <p:oleObj name="think-cell Slide" r:id="rId5" imgW="423" imgH="424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647D1E35-D967-4C3A-9820-CC851CB46A5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7" name="object 6">
            <a:extLst>
              <a:ext uri="{FF2B5EF4-FFF2-40B4-BE49-F238E27FC236}">
                <a16:creationId xmlns:a16="http://schemas.microsoft.com/office/drawing/2014/main" id="{E470AAEB-FB9A-4768-8EAD-6BFCD2A860EF}"/>
              </a:ext>
            </a:extLst>
          </p:cNvPr>
          <p:cNvSpPr/>
          <p:nvPr/>
        </p:nvSpPr>
        <p:spPr>
          <a:xfrm>
            <a:off x="8717099" y="2128828"/>
            <a:ext cx="3474901" cy="4729172"/>
          </a:xfrm>
          <a:custGeom>
            <a:avLst/>
            <a:gdLst/>
            <a:ahLst/>
            <a:cxnLst/>
            <a:rect l="l" t="t" r="r" b="b"/>
            <a:pathLst>
              <a:path w="3940175" h="5362575">
                <a:moveTo>
                  <a:pt x="3940171" y="0"/>
                </a:moveTo>
                <a:lnTo>
                  <a:pt x="0" y="5362041"/>
                </a:lnTo>
                <a:lnTo>
                  <a:pt x="3940171" y="5362041"/>
                </a:lnTo>
                <a:lnTo>
                  <a:pt x="3940171" y="0"/>
                </a:lnTo>
                <a:close/>
              </a:path>
            </a:pathLst>
          </a:custGeom>
          <a:solidFill>
            <a:srgbClr val="8DC63F">
              <a:alpha val="6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3" name="Picture 142" descr="A picture containing logo&#10;&#10;Description automatically generated">
            <a:extLst>
              <a:ext uri="{FF2B5EF4-FFF2-40B4-BE49-F238E27FC236}">
                <a16:creationId xmlns:a16="http://schemas.microsoft.com/office/drawing/2014/main" id="{665D0056-CD52-441F-90D1-040E9D8D5C0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972" y="5693900"/>
            <a:ext cx="1450783" cy="1174195"/>
          </a:xfrm>
          <a:prstGeom prst="rect">
            <a:avLst/>
          </a:prstGeom>
          <a:noFill/>
          <a:effectLst/>
        </p:spPr>
      </p:pic>
      <p:sp>
        <p:nvSpPr>
          <p:cNvPr id="145" name="object 9">
            <a:extLst>
              <a:ext uri="{FF2B5EF4-FFF2-40B4-BE49-F238E27FC236}">
                <a16:creationId xmlns:a16="http://schemas.microsoft.com/office/drawing/2014/main" id="{F00A390D-9074-4804-9332-1B0D9676EE1A}"/>
              </a:ext>
            </a:extLst>
          </p:cNvPr>
          <p:cNvSpPr txBox="1"/>
          <p:nvPr/>
        </p:nvSpPr>
        <p:spPr>
          <a:xfrm>
            <a:off x="965771" y="475013"/>
            <a:ext cx="10572108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Aft>
                <a:spcPts val="1200"/>
              </a:spcAft>
            </a:pPr>
            <a:r>
              <a:rPr lang="en-GB" sz="2800" b="1" dirty="0">
                <a:solidFill>
                  <a:srgbClr val="005191"/>
                </a:solidFill>
                <a:cs typeface="Arial"/>
              </a:rPr>
              <a:t>Individual needs vs recognition (2)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4B276A-DFE4-24EC-B3F5-02E4B4729587}"/>
              </a:ext>
            </a:extLst>
          </p:cNvPr>
          <p:cNvSpPr txBox="1"/>
          <p:nvPr/>
        </p:nvSpPr>
        <p:spPr>
          <a:xfrm>
            <a:off x="859445" y="1103761"/>
            <a:ext cx="11155345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27257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Features of micro-credentials: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27257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reflect both an individual learning experience and the result of an assessment of knowledge, skills and competences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27257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articulation with a recognised qualifications or part of it, to draw a path from micro-credentials to qualifications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27257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integration into formalised education and training systems and portability</a:t>
            </a:r>
          </a:p>
          <a:p>
            <a:endParaRPr lang="en-GB" sz="2400" dirty="0">
              <a:solidFill>
                <a:srgbClr val="27257A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27257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Possible obstacles: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27257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relevant qualifications to connect with may not exist (yet), or be difficult to attain or comply with in full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27257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accreditation of institution and/or programme may take time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>
              <a:solidFill>
                <a:srgbClr val="27257A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27257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Other measures to consider: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27257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accreditation of short-term courses based on quality criteria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27257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transitional accreditation measures based on quality criteria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518133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647D1E35-D967-4C3A-9820-CC851CB46A56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423" imgH="424" progId="TCLayout.ActiveDocument.1">
                  <p:embed/>
                </p:oleObj>
              </mc:Choice>
              <mc:Fallback>
                <p:oleObj name="think-cell Slide" r:id="rId5" imgW="423" imgH="424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647D1E35-D967-4C3A-9820-CC851CB46A5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7" name="object 6">
            <a:extLst>
              <a:ext uri="{FF2B5EF4-FFF2-40B4-BE49-F238E27FC236}">
                <a16:creationId xmlns:a16="http://schemas.microsoft.com/office/drawing/2014/main" id="{E470AAEB-FB9A-4768-8EAD-6BFCD2A860EF}"/>
              </a:ext>
            </a:extLst>
          </p:cNvPr>
          <p:cNvSpPr/>
          <p:nvPr/>
        </p:nvSpPr>
        <p:spPr>
          <a:xfrm>
            <a:off x="8717099" y="2128828"/>
            <a:ext cx="3474901" cy="4729172"/>
          </a:xfrm>
          <a:custGeom>
            <a:avLst/>
            <a:gdLst/>
            <a:ahLst/>
            <a:cxnLst/>
            <a:rect l="l" t="t" r="r" b="b"/>
            <a:pathLst>
              <a:path w="3940175" h="5362575">
                <a:moveTo>
                  <a:pt x="3940171" y="0"/>
                </a:moveTo>
                <a:lnTo>
                  <a:pt x="0" y="5362041"/>
                </a:lnTo>
                <a:lnTo>
                  <a:pt x="3940171" y="5362041"/>
                </a:lnTo>
                <a:lnTo>
                  <a:pt x="3940171" y="0"/>
                </a:lnTo>
                <a:close/>
              </a:path>
            </a:pathLst>
          </a:custGeom>
          <a:solidFill>
            <a:srgbClr val="8DC63F">
              <a:alpha val="6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3" name="Picture 142" descr="A picture containing logo&#10;&#10;Description automatically generated">
            <a:extLst>
              <a:ext uri="{FF2B5EF4-FFF2-40B4-BE49-F238E27FC236}">
                <a16:creationId xmlns:a16="http://schemas.microsoft.com/office/drawing/2014/main" id="{665D0056-CD52-441F-90D1-040E9D8D5C0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972" y="5693900"/>
            <a:ext cx="1450783" cy="1174195"/>
          </a:xfrm>
          <a:prstGeom prst="rect">
            <a:avLst/>
          </a:prstGeom>
          <a:noFill/>
          <a:effectLst/>
        </p:spPr>
      </p:pic>
      <p:sp>
        <p:nvSpPr>
          <p:cNvPr id="145" name="object 9">
            <a:extLst>
              <a:ext uri="{FF2B5EF4-FFF2-40B4-BE49-F238E27FC236}">
                <a16:creationId xmlns:a16="http://schemas.microsoft.com/office/drawing/2014/main" id="{F00A390D-9074-4804-9332-1B0D9676EE1A}"/>
              </a:ext>
            </a:extLst>
          </p:cNvPr>
          <p:cNvSpPr txBox="1"/>
          <p:nvPr/>
        </p:nvSpPr>
        <p:spPr>
          <a:xfrm>
            <a:off x="965771" y="475013"/>
            <a:ext cx="10572108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Aft>
                <a:spcPts val="1200"/>
              </a:spcAft>
            </a:pPr>
            <a:r>
              <a:rPr lang="en-GB" sz="2800" b="1" dirty="0">
                <a:solidFill>
                  <a:srgbClr val="005191"/>
                </a:solidFill>
                <a:cs typeface="Arial"/>
              </a:rPr>
              <a:t>ETF guidelines on micro-credentials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4B276A-DFE4-24EC-B3F5-02E4B4729587}"/>
              </a:ext>
            </a:extLst>
          </p:cNvPr>
          <p:cNvSpPr txBox="1"/>
          <p:nvPr/>
        </p:nvSpPr>
        <p:spPr>
          <a:xfrm>
            <a:off x="880268" y="1311389"/>
            <a:ext cx="7645445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9"/>
              </a:rPr>
              <a:t>Micro-credentials are taking off | ETF (europa.eu)</a:t>
            </a:r>
            <a:endParaRPr lang="en-GB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hlinkClick r:id="rId1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10"/>
              </a:rPr>
              <a:t>How to use ETF guidelines for designing, issuing and </a:t>
            </a:r>
            <a:r>
              <a:rPr lang="en-US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10"/>
              </a:rPr>
              <a:t>recognising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10"/>
              </a:rPr>
              <a:t> micro-credentials? | ETF (europa.eu)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==&gt;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introduction and link to the guidelines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hlinkClick r:id="rId11"/>
              </a:rPr>
              <a:t>Mapping out ways to implement micro-credentials | ETF (europa.eu)</a:t>
            </a: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hlinkClick r:id="rId12"/>
              </a:rPr>
              <a:t>A European approach to micro-credentials | European Education Area (europa.eu)</a:t>
            </a:r>
            <a:endParaRPr lang="en-GB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pic>
        <p:nvPicPr>
          <p:cNvPr id="5122" name="Picture 2" descr="Micro-credentials">
            <a:extLst>
              <a:ext uri="{FF2B5EF4-FFF2-40B4-BE49-F238E27FC236}">
                <a16:creationId xmlns:a16="http://schemas.microsoft.com/office/drawing/2014/main" id="{795A695C-DBCE-2599-3791-A0DFADA460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1406" y="747357"/>
            <a:ext cx="3474901" cy="4911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638322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647D1E35-D967-4C3A-9820-CC851CB46A56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423" imgH="424" progId="TCLayout.ActiveDocument.1">
                  <p:embed/>
                </p:oleObj>
              </mc:Choice>
              <mc:Fallback>
                <p:oleObj name="think-cell Slide" r:id="rId5" imgW="423" imgH="424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647D1E35-D967-4C3A-9820-CC851CB46A5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7" name="object 6">
            <a:extLst>
              <a:ext uri="{FF2B5EF4-FFF2-40B4-BE49-F238E27FC236}">
                <a16:creationId xmlns:a16="http://schemas.microsoft.com/office/drawing/2014/main" id="{E470AAEB-FB9A-4768-8EAD-6BFCD2A860EF}"/>
              </a:ext>
            </a:extLst>
          </p:cNvPr>
          <p:cNvSpPr/>
          <p:nvPr/>
        </p:nvSpPr>
        <p:spPr>
          <a:xfrm>
            <a:off x="8717099" y="2128828"/>
            <a:ext cx="3474901" cy="4729172"/>
          </a:xfrm>
          <a:custGeom>
            <a:avLst/>
            <a:gdLst/>
            <a:ahLst/>
            <a:cxnLst/>
            <a:rect l="l" t="t" r="r" b="b"/>
            <a:pathLst>
              <a:path w="3940175" h="5362575">
                <a:moveTo>
                  <a:pt x="3940171" y="0"/>
                </a:moveTo>
                <a:lnTo>
                  <a:pt x="0" y="5362041"/>
                </a:lnTo>
                <a:lnTo>
                  <a:pt x="3940171" y="5362041"/>
                </a:lnTo>
                <a:lnTo>
                  <a:pt x="3940171" y="0"/>
                </a:lnTo>
                <a:close/>
              </a:path>
            </a:pathLst>
          </a:custGeom>
          <a:solidFill>
            <a:srgbClr val="8DC63F">
              <a:alpha val="6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3" name="Picture 142" descr="A picture containing logo&#10;&#10;Description automatically generated">
            <a:extLst>
              <a:ext uri="{FF2B5EF4-FFF2-40B4-BE49-F238E27FC236}">
                <a16:creationId xmlns:a16="http://schemas.microsoft.com/office/drawing/2014/main" id="{665D0056-CD52-441F-90D1-040E9D8D5C0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972" y="5693900"/>
            <a:ext cx="1450783" cy="1174195"/>
          </a:xfrm>
          <a:prstGeom prst="rect">
            <a:avLst/>
          </a:prstGeom>
          <a:noFill/>
          <a:effectLst/>
        </p:spPr>
      </p:pic>
      <p:sp>
        <p:nvSpPr>
          <p:cNvPr id="145" name="object 9">
            <a:extLst>
              <a:ext uri="{FF2B5EF4-FFF2-40B4-BE49-F238E27FC236}">
                <a16:creationId xmlns:a16="http://schemas.microsoft.com/office/drawing/2014/main" id="{F00A390D-9074-4804-9332-1B0D9676EE1A}"/>
              </a:ext>
            </a:extLst>
          </p:cNvPr>
          <p:cNvSpPr txBox="1"/>
          <p:nvPr/>
        </p:nvSpPr>
        <p:spPr>
          <a:xfrm>
            <a:off x="965771" y="475013"/>
            <a:ext cx="10572108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Aft>
                <a:spcPts val="1200"/>
              </a:spcAft>
            </a:pPr>
            <a:r>
              <a:rPr lang="en-GB" sz="2800" b="1" dirty="0">
                <a:solidFill>
                  <a:srgbClr val="005191"/>
                </a:solidFill>
                <a:cs typeface="Arial"/>
              </a:rPr>
              <a:t>Scaffold: teaching and learning key competences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4B276A-DFE4-24EC-B3F5-02E4B4729587}"/>
              </a:ext>
            </a:extLst>
          </p:cNvPr>
          <p:cNvSpPr txBox="1"/>
          <p:nvPr/>
        </p:nvSpPr>
        <p:spPr>
          <a:xfrm>
            <a:off x="965772" y="4845272"/>
            <a:ext cx="926275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rgbClr val="27257A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Scaffold is based on the European competence frameworks for digital, entrepreneurship, sustainability, as well as personal, social and learning to learn competences</a:t>
            </a:r>
          </a:p>
        </p:txBody>
      </p:sp>
      <p:pic>
        <p:nvPicPr>
          <p:cNvPr id="2050" name="Picture 2" descr="Scaffold cards">
            <a:extLst>
              <a:ext uri="{FF2B5EF4-FFF2-40B4-BE49-F238E27FC236}">
                <a16:creationId xmlns:a16="http://schemas.microsoft.com/office/drawing/2014/main" id="{E64ED6B6-E2C9-2A46-7646-0E37653366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800" y="978361"/>
            <a:ext cx="8483087" cy="3707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19996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647D1E35-D967-4C3A-9820-CC851CB46A56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423" imgH="424" progId="TCLayout.ActiveDocument.1">
                  <p:embed/>
                </p:oleObj>
              </mc:Choice>
              <mc:Fallback>
                <p:oleObj name="think-cell Slide" r:id="rId5" imgW="423" imgH="424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647D1E35-D967-4C3A-9820-CC851CB46A5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7" name="object 6">
            <a:extLst>
              <a:ext uri="{FF2B5EF4-FFF2-40B4-BE49-F238E27FC236}">
                <a16:creationId xmlns:a16="http://schemas.microsoft.com/office/drawing/2014/main" id="{E470AAEB-FB9A-4768-8EAD-6BFCD2A860EF}"/>
              </a:ext>
            </a:extLst>
          </p:cNvPr>
          <p:cNvSpPr/>
          <p:nvPr/>
        </p:nvSpPr>
        <p:spPr>
          <a:xfrm>
            <a:off x="8717099" y="2128828"/>
            <a:ext cx="3474901" cy="4729172"/>
          </a:xfrm>
          <a:custGeom>
            <a:avLst/>
            <a:gdLst/>
            <a:ahLst/>
            <a:cxnLst/>
            <a:rect l="l" t="t" r="r" b="b"/>
            <a:pathLst>
              <a:path w="3940175" h="5362575">
                <a:moveTo>
                  <a:pt x="3940171" y="0"/>
                </a:moveTo>
                <a:lnTo>
                  <a:pt x="0" y="5362041"/>
                </a:lnTo>
                <a:lnTo>
                  <a:pt x="3940171" y="5362041"/>
                </a:lnTo>
                <a:lnTo>
                  <a:pt x="3940171" y="0"/>
                </a:lnTo>
                <a:close/>
              </a:path>
            </a:pathLst>
          </a:custGeom>
          <a:solidFill>
            <a:srgbClr val="8DC63F">
              <a:alpha val="6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3" name="Picture 142" descr="A picture containing logo&#10;&#10;Description automatically generated">
            <a:extLst>
              <a:ext uri="{FF2B5EF4-FFF2-40B4-BE49-F238E27FC236}">
                <a16:creationId xmlns:a16="http://schemas.microsoft.com/office/drawing/2014/main" id="{665D0056-CD52-441F-90D1-040E9D8D5C0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972" y="5693900"/>
            <a:ext cx="1450783" cy="1174195"/>
          </a:xfrm>
          <a:prstGeom prst="rect">
            <a:avLst/>
          </a:prstGeom>
          <a:noFill/>
          <a:effectLst/>
        </p:spPr>
      </p:pic>
      <p:sp>
        <p:nvSpPr>
          <p:cNvPr id="145" name="object 9">
            <a:extLst>
              <a:ext uri="{FF2B5EF4-FFF2-40B4-BE49-F238E27FC236}">
                <a16:creationId xmlns:a16="http://schemas.microsoft.com/office/drawing/2014/main" id="{F00A390D-9074-4804-9332-1B0D9676EE1A}"/>
              </a:ext>
            </a:extLst>
          </p:cNvPr>
          <p:cNvSpPr txBox="1"/>
          <p:nvPr/>
        </p:nvSpPr>
        <p:spPr>
          <a:xfrm>
            <a:off x="965771" y="475013"/>
            <a:ext cx="10572108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Aft>
                <a:spcPts val="1200"/>
              </a:spcAft>
            </a:pPr>
            <a:r>
              <a:rPr lang="en-GB" sz="2800" b="1" dirty="0">
                <a:solidFill>
                  <a:srgbClr val="005191"/>
                </a:solidFill>
                <a:cs typeface="Arial"/>
              </a:rPr>
              <a:t>Scaffold: teaching and learning key competences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4B276A-DFE4-24EC-B3F5-02E4B4729587}"/>
              </a:ext>
            </a:extLst>
          </p:cNvPr>
          <p:cNvSpPr txBox="1"/>
          <p:nvPr/>
        </p:nvSpPr>
        <p:spPr>
          <a:xfrm>
            <a:off x="965771" y="1212341"/>
            <a:ext cx="9624257" cy="40626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rgbClr val="27257A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Scaffold aims at making European competence frameworks simple and easy to use by teachers and by all educators</a:t>
            </a:r>
          </a:p>
          <a:p>
            <a:pPr algn="l"/>
            <a:endParaRPr lang="en-US" sz="2400" b="0" i="0" dirty="0">
              <a:solidFill>
                <a:srgbClr val="27257A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27257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It combines</a:t>
            </a:r>
            <a:r>
              <a:rPr lang="en-US" sz="2400" b="0" i="0" dirty="0">
                <a:solidFill>
                  <a:srgbClr val="27257A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learning activities with essential knowledge of what each competence entails, structured with instructional and assessment design prompts</a:t>
            </a:r>
          </a:p>
          <a:p>
            <a:pPr algn="l"/>
            <a:endParaRPr lang="en-US" sz="2400" b="0" i="0" dirty="0">
              <a:solidFill>
                <a:srgbClr val="27257A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rgbClr val="27257A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It guides teachers/educators in addressing these competences in both formal and non-formal learning contexts, by supporting them to design learning activities, from planning to assessment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605857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647D1E35-D967-4C3A-9820-CC851CB46A56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423" imgH="424" progId="TCLayout.ActiveDocument.1">
                  <p:embed/>
                </p:oleObj>
              </mc:Choice>
              <mc:Fallback>
                <p:oleObj name="think-cell Slide" r:id="rId5" imgW="423" imgH="424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647D1E35-D967-4C3A-9820-CC851CB46A5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7" name="object 6">
            <a:extLst>
              <a:ext uri="{FF2B5EF4-FFF2-40B4-BE49-F238E27FC236}">
                <a16:creationId xmlns:a16="http://schemas.microsoft.com/office/drawing/2014/main" id="{E470AAEB-FB9A-4768-8EAD-6BFCD2A860EF}"/>
              </a:ext>
            </a:extLst>
          </p:cNvPr>
          <p:cNvSpPr/>
          <p:nvPr/>
        </p:nvSpPr>
        <p:spPr>
          <a:xfrm>
            <a:off x="8717099" y="2128828"/>
            <a:ext cx="3474901" cy="4729172"/>
          </a:xfrm>
          <a:custGeom>
            <a:avLst/>
            <a:gdLst/>
            <a:ahLst/>
            <a:cxnLst/>
            <a:rect l="l" t="t" r="r" b="b"/>
            <a:pathLst>
              <a:path w="3940175" h="5362575">
                <a:moveTo>
                  <a:pt x="3940171" y="0"/>
                </a:moveTo>
                <a:lnTo>
                  <a:pt x="0" y="5362041"/>
                </a:lnTo>
                <a:lnTo>
                  <a:pt x="3940171" y="5362041"/>
                </a:lnTo>
                <a:lnTo>
                  <a:pt x="3940171" y="0"/>
                </a:lnTo>
                <a:close/>
              </a:path>
            </a:pathLst>
          </a:custGeom>
          <a:solidFill>
            <a:srgbClr val="8DC63F">
              <a:alpha val="6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3" name="Picture 142" descr="A picture containing logo&#10;&#10;Description automatically generated">
            <a:extLst>
              <a:ext uri="{FF2B5EF4-FFF2-40B4-BE49-F238E27FC236}">
                <a16:creationId xmlns:a16="http://schemas.microsoft.com/office/drawing/2014/main" id="{665D0056-CD52-441F-90D1-040E9D8D5C0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972" y="5693900"/>
            <a:ext cx="1450783" cy="1174195"/>
          </a:xfrm>
          <a:prstGeom prst="rect">
            <a:avLst/>
          </a:prstGeom>
          <a:noFill/>
          <a:effectLst/>
        </p:spPr>
      </p:pic>
      <p:sp>
        <p:nvSpPr>
          <p:cNvPr id="145" name="object 9">
            <a:extLst>
              <a:ext uri="{FF2B5EF4-FFF2-40B4-BE49-F238E27FC236}">
                <a16:creationId xmlns:a16="http://schemas.microsoft.com/office/drawing/2014/main" id="{F00A390D-9074-4804-9332-1B0D9676EE1A}"/>
              </a:ext>
            </a:extLst>
          </p:cNvPr>
          <p:cNvSpPr txBox="1"/>
          <p:nvPr/>
        </p:nvSpPr>
        <p:spPr>
          <a:xfrm>
            <a:off x="965771" y="475013"/>
            <a:ext cx="10572108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Aft>
                <a:spcPts val="1200"/>
              </a:spcAft>
            </a:pPr>
            <a:r>
              <a:rPr lang="en-GB" sz="2800" b="1" dirty="0">
                <a:solidFill>
                  <a:srgbClr val="005191"/>
                </a:solidFill>
                <a:cs typeface="Arial"/>
              </a:rPr>
              <a:t>A guide to teaching and learning key competences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4B276A-DFE4-24EC-B3F5-02E4B4729587}"/>
              </a:ext>
            </a:extLst>
          </p:cNvPr>
          <p:cNvSpPr txBox="1"/>
          <p:nvPr/>
        </p:nvSpPr>
        <p:spPr>
          <a:xfrm>
            <a:off x="965771" y="1261917"/>
            <a:ext cx="1014525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rgbClr val="27257A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Scaffold consists of a deck of 102 cards </a:t>
            </a:r>
            <a:r>
              <a:rPr lang="en-US" sz="2400" i="0" dirty="0">
                <a:solidFill>
                  <a:srgbClr val="27257A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created</a:t>
            </a:r>
            <a:r>
              <a:rPr lang="en-US" sz="2400" b="0" i="0" dirty="0">
                <a:solidFill>
                  <a:srgbClr val="27257A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by the European Training Foundation (ETF) and the Joint Research Centre (JRC) with the Directorate General for Employment and Social Affairs (DG EMPL) of the European Commission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27257A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hlinkClick r:id="rId9"/>
              </a:rPr>
              <a:t>Scaffold: a card game to </a:t>
            </a:r>
            <a:r>
              <a:rPr lang="en-US" sz="2400" dirty="0" err="1">
                <a:hlinkClick r:id="rId9"/>
              </a:rPr>
              <a:t>revolutionise</a:t>
            </a:r>
            <a:r>
              <a:rPr lang="en-US" sz="2400" dirty="0">
                <a:hlinkClick r:id="rId9"/>
              </a:rPr>
              <a:t> teaching | ETF (europa.eu)</a:t>
            </a:r>
            <a:endParaRPr lang="en-US" sz="2400" dirty="0"/>
          </a:p>
          <a:p>
            <a:pPr algn="l"/>
            <a:endParaRPr lang="en-US" sz="2400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it-IT" sz="2400" dirty="0">
                <a:hlinkClick r:id="rId10"/>
              </a:rPr>
              <a:t>Guide to Scaffold | ETF (europa.eu)</a:t>
            </a:r>
            <a:endParaRPr lang="it-IT" sz="2400" dirty="0"/>
          </a:p>
          <a:p>
            <a:pPr algn="l"/>
            <a:endParaRPr lang="en-US" sz="2400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hlinkClick r:id="rId11"/>
              </a:rPr>
              <a:t>(983) Scaffold: table game for educators - YouTube</a:t>
            </a:r>
            <a:endParaRPr lang="en-US" sz="2400" dirty="0">
              <a:solidFill>
                <a:srgbClr val="27257A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793808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647D1E35-D967-4C3A-9820-CC851CB46A56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423" imgH="424" progId="TCLayout.ActiveDocument.1">
                  <p:embed/>
                </p:oleObj>
              </mc:Choice>
              <mc:Fallback>
                <p:oleObj name="think-cell Slide" r:id="rId5" imgW="423" imgH="424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647D1E35-D967-4C3A-9820-CC851CB46A5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802E8F4F-96AA-47F1-A59E-0BCBCF26E292}"/>
              </a:ext>
            </a:extLst>
          </p:cNvPr>
          <p:cNvSpPr/>
          <p:nvPr/>
        </p:nvSpPr>
        <p:spPr>
          <a:xfrm>
            <a:off x="3637969" y="3475727"/>
            <a:ext cx="5915025" cy="1714500"/>
          </a:xfrm>
          <a:custGeom>
            <a:avLst/>
            <a:gdLst/>
            <a:ahLst/>
            <a:cxnLst/>
            <a:rect l="l" t="t" r="r" b="b"/>
            <a:pathLst>
              <a:path w="5915025" h="1714500">
                <a:moveTo>
                  <a:pt x="4945761" y="406908"/>
                </a:moveTo>
                <a:lnTo>
                  <a:pt x="4945761" y="1305306"/>
                </a:lnTo>
                <a:lnTo>
                  <a:pt x="5101209" y="1305306"/>
                </a:lnTo>
                <a:cubicBezTo>
                  <a:pt x="5159120" y="1305306"/>
                  <a:pt x="5212461" y="1294257"/>
                  <a:pt x="5261229" y="1272159"/>
                </a:cubicBezTo>
                <a:cubicBezTo>
                  <a:pt x="5309997" y="1250061"/>
                  <a:pt x="5351907" y="1218819"/>
                  <a:pt x="5386959" y="1178433"/>
                </a:cubicBezTo>
                <a:cubicBezTo>
                  <a:pt x="5422011" y="1138047"/>
                  <a:pt x="5449062" y="1090041"/>
                  <a:pt x="5468112" y="1034415"/>
                </a:cubicBezTo>
                <a:cubicBezTo>
                  <a:pt x="5487162" y="978789"/>
                  <a:pt x="5496687" y="918210"/>
                  <a:pt x="5496687" y="852678"/>
                </a:cubicBezTo>
                <a:cubicBezTo>
                  <a:pt x="5496687" y="788670"/>
                  <a:pt x="5486400" y="729615"/>
                  <a:pt x="5465826" y="675513"/>
                </a:cubicBezTo>
                <a:cubicBezTo>
                  <a:pt x="5445252" y="621411"/>
                  <a:pt x="5416296" y="574167"/>
                  <a:pt x="5378958" y="533781"/>
                </a:cubicBezTo>
                <a:cubicBezTo>
                  <a:pt x="5341620" y="493395"/>
                  <a:pt x="5297804" y="462153"/>
                  <a:pt x="5247513" y="440055"/>
                </a:cubicBezTo>
                <a:cubicBezTo>
                  <a:pt x="5197220" y="417957"/>
                  <a:pt x="5142357" y="406908"/>
                  <a:pt x="5082920" y="406908"/>
                </a:cubicBezTo>
                <a:close/>
                <a:moveTo>
                  <a:pt x="3617214" y="315468"/>
                </a:moveTo>
                <a:cubicBezTo>
                  <a:pt x="3617214" y="353568"/>
                  <a:pt x="3616452" y="387096"/>
                  <a:pt x="3614928" y="416052"/>
                </a:cubicBezTo>
                <a:cubicBezTo>
                  <a:pt x="3613404" y="445008"/>
                  <a:pt x="3610737" y="472440"/>
                  <a:pt x="3606927" y="498348"/>
                </a:cubicBezTo>
                <a:cubicBezTo>
                  <a:pt x="3603117" y="524256"/>
                  <a:pt x="3598545" y="549402"/>
                  <a:pt x="3593211" y="573786"/>
                </a:cubicBezTo>
                <a:cubicBezTo>
                  <a:pt x="3587877" y="598170"/>
                  <a:pt x="3580638" y="624078"/>
                  <a:pt x="3571494" y="651510"/>
                </a:cubicBezTo>
                <a:lnTo>
                  <a:pt x="3438906" y="1067562"/>
                </a:lnTo>
                <a:lnTo>
                  <a:pt x="3795522" y="1067562"/>
                </a:lnTo>
                <a:lnTo>
                  <a:pt x="3665220" y="651510"/>
                </a:lnTo>
                <a:cubicBezTo>
                  <a:pt x="3645408" y="598170"/>
                  <a:pt x="3632835" y="546735"/>
                  <a:pt x="3627501" y="497205"/>
                </a:cubicBezTo>
                <a:cubicBezTo>
                  <a:pt x="3622167" y="447675"/>
                  <a:pt x="3618738" y="387096"/>
                  <a:pt x="3617214" y="315468"/>
                </a:cubicBezTo>
                <a:close/>
                <a:moveTo>
                  <a:pt x="4525137" y="32004"/>
                </a:moveTo>
                <a:lnTo>
                  <a:pt x="5066919" y="32004"/>
                </a:lnTo>
                <a:cubicBezTo>
                  <a:pt x="5193411" y="32004"/>
                  <a:pt x="5308474" y="49530"/>
                  <a:pt x="5412104" y="84582"/>
                </a:cubicBezTo>
                <a:cubicBezTo>
                  <a:pt x="5515737" y="119634"/>
                  <a:pt x="5604890" y="171069"/>
                  <a:pt x="5679567" y="238887"/>
                </a:cubicBezTo>
                <a:cubicBezTo>
                  <a:pt x="5754243" y="306705"/>
                  <a:pt x="5812154" y="390906"/>
                  <a:pt x="5853303" y="491490"/>
                </a:cubicBezTo>
                <a:cubicBezTo>
                  <a:pt x="5894451" y="592074"/>
                  <a:pt x="5915025" y="707898"/>
                  <a:pt x="5915025" y="838962"/>
                </a:cubicBezTo>
                <a:cubicBezTo>
                  <a:pt x="5915025" y="963930"/>
                  <a:pt x="5895213" y="1077849"/>
                  <a:pt x="5855590" y="1180719"/>
                </a:cubicBezTo>
                <a:cubicBezTo>
                  <a:pt x="5815965" y="1283589"/>
                  <a:pt x="5760338" y="1371981"/>
                  <a:pt x="5688711" y="1445895"/>
                </a:cubicBezTo>
                <a:cubicBezTo>
                  <a:pt x="5617083" y="1519809"/>
                  <a:pt x="5531358" y="1577340"/>
                  <a:pt x="5431536" y="1618488"/>
                </a:cubicBezTo>
                <a:cubicBezTo>
                  <a:pt x="5331714" y="1659636"/>
                  <a:pt x="5221606" y="1680210"/>
                  <a:pt x="5101209" y="1680210"/>
                </a:cubicBezTo>
                <a:lnTo>
                  <a:pt x="4525137" y="1680210"/>
                </a:lnTo>
                <a:close/>
                <a:moveTo>
                  <a:pt x="3400044" y="32004"/>
                </a:moveTo>
                <a:lnTo>
                  <a:pt x="3836670" y="32004"/>
                </a:lnTo>
                <a:lnTo>
                  <a:pt x="4417314" y="1680210"/>
                </a:lnTo>
                <a:lnTo>
                  <a:pt x="3982974" y="1680210"/>
                </a:lnTo>
                <a:lnTo>
                  <a:pt x="3886962" y="1373886"/>
                </a:lnTo>
                <a:lnTo>
                  <a:pt x="3347466" y="1373886"/>
                </a:lnTo>
                <a:lnTo>
                  <a:pt x="3251454" y="1680210"/>
                </a:lnTo>
                <a:lnTo>
                  <a:pt x="2819400" y="1680210"/>
                </a:lnTo>
                <a:close/>
                <a:moveTo>
                  <a:pt x="1896237" y="32004"/>
                </a:moveTo>
                <a:lnTo>
                  <a:pt x="2316861" y="32004"/>
                </a:lnTo>
                <a:lnTo>
                  <a:pt x="2316861" y="1305306"/>
                </a:lnTo>
                <a:lnTo>
                  <a:pt x="2808351" y="1305306"/>
                </a:lnTo>
                <a:lnTo>
                  <a:pt x="2808351" y="1680210"/>
                </a:lnTo>
                <a:lnTo>
                  <a:pt x="1896237" y="1680210"/>
                </a:lnTo>
                <a:close/>
                <a:moveTo>
                  <a:pt x="864108" y="0"/>
                </a:moveTo>
                <a:cubicBezTo>
                  <a:pt x="1018032" y="0"/>
                  <a:pt x="1154430" y="31242"/>
                  <a:pt x="1273302" y="93726"/>
                </a:cubicBezTo>
                <a:cubicBezTo>
                  <a:pt x="1392174" y="156210"/>
                  <a:pt x="1499616" y="258318"/>
                  <a:pt x="1595628" y="400050"/>
                </a:cubicBezTo>
                <a:lnTo>
                  <a:pt x="1207008" y="589788"/>
                </a:lnTo>
                <a:cubicBezTo>
                  <a:pt x="1110996" y="437388"/>
                  <a:pt x="992124" y="361188"/>
                  <a:pt x="850392" y="361188"/>
                </a:cubicBezTo>
                <a:cubicBezTo>
                  <a:pt x="790956" y="361188"/>
                  <a:pt x="735330" y="374523"/>
                  <a:pt x="683514" y="401193"/>
                </a:cubicBezTo>
                <a:cubicBezTo>
                  <a:pt x="631698" y="427863"/>
                  <a:pt x="587121" y="464058"/>
                  <a:pt x="549783" y="509778"/>
                </a:cubicBezTo>
                <a:cubicBezTo>
                  <a:pt x="512445" y="555498"/>
                  <a:pt x="483108" y="609981"/>
                  <a:pt x="461772" y="673227"/>
                </a:cubicBezTo>
                <a:cubicBezTo>
                  <a:pt x="440436" y="736473"/>
                  <a:pt x="429768" y="804672"/>
                  <a:pt x="429768" y="877824"/>
                </a:cubicBezTo>
                <a:cubicBezTo>
                  <a:pt x="429768" y="949452"/>
                  <a:pt x="440436" y="1014984"/>
                  <a:pt x="461772" y="1074420"/>
                </a:cubicBezTo>
                <a:cubicBezTo>
                  <a:pt x="483108" y="1133856"/>
                  <a:pt x="513207" y="1185291"/>
                  <a:pt x="552069" y="1228725"/>
                </a:cubicBezTo>
                <a:cubicBezTo>
                  <a:pt x="590931" y="1272159"/>
                  <a:pt x="636651" y="1306068"/>
                  <a:pt x="689229" y="1330452"/>
                </a:cubicBezTo>
                <a:cubicBezTo>
                  <a:pt x="741807" y="1354836"/>
                  <a:pt x="800100" y="1367028"/>
                  <a:pt x="864108" y="1367028"/>
                </a:cubicBezTo>
                <a:cubicBezTo>
                  <a:pt x="955548" y="1367028"/>
                  <a:pt x="1031748" y="1342263"/>
                  <a:pt x="1092708" y="1292733"/>
                </a:cubicBezTo>
                <a:cubicBezTo>
                  <a:pt x="1153668" y="1243203"/>
                  <a:pt x="1194816" y="1175004"/>
                  <a:pt x="1216152" y="1088136"/>
                </a:cubicBezTo>
                <a:lnTo>
                  <a:pt x="813816" y="1088136"/>
                </a:lnTo>
                <a:lnTo>
                  <a:pt x="813816" y="742950"/>
                </a:lnTo>
                <a:lnTo>
                  <a:pt x="1682496" y="742950"/>
                </a:lnTo>
                <a:cubicBezTo>
                  <a:pt x="1684020" y="768858"/>
                  <a:pt x="1684782" y="792099"/>
                  <a:pt x="1684782" y="812673"/>
                </a:cubicBezTo>
                <a:cubicBezTo>
                  <a:pt x="1684782" y="833247"/>
                  <a:pt x="1684782" y="851916"/>
                  <a:pt x="1684782" y="868680"/>
                </a:cubicBezTo>
                <a:cubicBezTo>
                  <a:pt x="1684782" y="1001268"/>
                  <a:pt x="1663065" y="1120140"/>
                  <a:pt x="1619631" y="1225296"/>
                </a:cubicBezTo>
                <a:cubicBezTo>
                  <a:pt x="1576197" y="1330452"/>
                  <a:pt x="1516761" y="1419225"/>
                  <a:pt x="1441323" y="1491615"/>
                </a:cubicBezTo>
                <a:cubicBezTo>
                  <a:pt x="1365885" y="1564005"/>
                  <a:pt x="1276731" y="1619250"/>
                  <a:pt x="1173861" y="1657350"/>
                </a:cubicBezTo>
                <a:cubicBezTo>
                  <a:pt x="1070991" y="1695450"/>
                  <a:pt x="960120" y="1714500"/>
                  <a:pt x="841248" y="1714500"/>
                </a:cubicBezTo>
                <a:cubicBezTo>
                  <a:pt x="717804" y="1714500"/>
                  <a:pt x="604647" y="1693545"/>
                  <a:pt x="501777" y="1651635"/>
                </a:cubicBezTo>
                <a:cubicBezTo>
                  <a:pt x="398907" y="1609725"/>
                  <a:pt x="310134" y="1551432"/>
                  <a:pt x="235458" y="1476756"/>
                </a:cubicBezTo>
                <a:cubicBezTo>
                  <a:pt x="160782" y="1402080"/>
                  <a:pt x="102870" y="1312545"/>
                  <a:pt x="61722" y="1208151"/>
                </a:cubicBezTo>
                <a:cubicBezTo>
                  <a:pt x="20574" y="1103757"/>
                  <a:pt x="0" y="989076"/>
                  <a:pt x="0" y="864108"/>
                </a:cubicBezTo>
                <a:cubicBezTo>
                  <a:pt x="0" y="737616"/>
                  <a:pt x="21336" y="621792"/>
                  <a:pt x="64008" y="516636"/>
                </a:cubicBezTo>
                <a:cubicBezTo>
                  <a:pt x="106680" y="411480"/>
                  <a:pt x="166116" y="320421"/>
                  <a:pt x="242316" y="243459"/>
                </a:cubicBezTo>
                <a:cubicBezTo>
                  <a:pt x="318516" y="166497"/>
                  <a:pt x="409575" y="106680"/>
                  <a:pt x="515493" y="64008"/>
                </a:cubicBezTo>
                <a:cubicBezTo>
                  <a:pt x="621411" y="21336"/>
                  <a:pt x="737616" y="0"/>
                  <a:pt x="864108" y="0"/>
                </a:cubicBezTo>
                <a:close/>
              </a:path>
            </a:pathLst>
          </a:custGeom>
          <a:solidFill>
            <a:srgbClr val="2725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69E3B973-DDC7-44A8-910D-417A7F74EF4D}"/>
              </a:ext>
            </a:extLst>
          </p:cNvPr>
          <p:cNvSpPr/>
          <p:nvPr/>
        </p:nvSpPr>
        <p:spPr>
          <a:xfrm>
            <a:off x="6616209" y="3253401"/>
            <a:ext cx="5575284" cy="1599344"/>
          </a:xfrm>
          <a:custGeom>
            <a:avLst/>
            <a:gdLst/>
            <a:ahLst/>
            <a:cxnLst/>
            <a:rect l="l" t="t" r="r" b="b"/>
            <a:pathLst>
              <a:path w="6025515" h="1813560">
                <a:moveTo>
                  <a:pt x="6025495" y="0"/>
                </a:moveTo>
                <a:lnTo>
                  <a:pt x="0" y="1805333"/>
                </a:lnTo>
                <a:lnTo>
                  <a:pt x="6025495" y="1813060"/>
                </a:lnTo>
                <a:lnTo>
                  <a:pt x="6025495" y="0"/>
                </a:lnTo>
                <a:close/>
              </a:path>
            </a:pathLst>
          </a:custGeom>
          <a:solidFill>
            <a:schemeClr val="accent4">
              <a:alpha val="63998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>
            <a:extLst>
              <a:ext uri="{FF2B5EF4-FFF2-40B4-BE49-F238E27FC236}">
                <a16:creationId xmlns:a16="http://schemas.microsoft.com/office/drawing/2014/main" id="{E088CBC2-98EC-4BD5-9FB2-FABA4C36AF3C}"/>
              </a:ext>
            </a:extLst>
          </p:cNvPr>
          <p:cNvSpPr/>
          <p:nvPr/>
        </p:nvSpPr>
        <p:spPr>
          <a:xfrm>
            <a:off x="0" y="4842580"/>
            <a:ext cx="12191711" cy="2015420"/>
          </a:xfrm>
          <a:custGeom>
            <a:avLst/>
            <a:gdLst/>
            <a:ahLst/>
            <a:cxnLst/>
            <a:rect l="l" t="t" r="r" b="b"/>
            <a:pathLst>
              <a:path w="13176250" h="2285365">
                <a:moveTo>
                  <a:pt x="13175995" y="0"/>
                </a:moveTo>
                <a:lnTo>
                  <a:pt x="0" y="0"/>
                </a:lnTo>
                <a:lnTo>
                  <a:pt x="0" y="2284799"/>
                </a:lnTo>
                <a:lnTo>
                  <a:pt x="3712956" y="2284799"/>
                </a:lnTo>
                <a:lnTo>
                  <a:pt x="13175995" y="154016"/>
                </a:lnTo>
                <a:lnTo>
                  <a:pt x="13175995" y="0"/>
                </a:lnTo>
                <a:close/>
              </a:path>
            </a:pathLst>
          </a:custGeom>
          <a:solidFill>
            <a:schemeClr val="accent6">
              <a:alpha val="77999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>
            <a:extLst>
              <a:ext uri="{FF2B5EF4-FFF2-40B4-BE49-F238E27FC236}">
                <a16:creationId xmlns:a16="http://schemas.microsoft.com/office/drawing/2014/main" id="{BA8F1AF6-87CB-44CA-9442-85D723A3FE11}"/>
              </a:ext>
            </a:extLst>
          </p:cNvPr>
          <p:cNvSpPr/>
          <p:nvPr/>
        </p:nvSpPr>
        <p:spPr>
          <a:xfrm>
            <a:off x="8810636" y="0"/>
            <a:ext cx="3381364" cy="6012100"/>
          </a:xfrm>
          <a:custGeom>
            <a:avLst/>
            <a:gdLst/>
            <a:ahLst/>
            <a:cxnLst/>
            <a:rect l="l" t="t" r="r" b="b"/>
            <a:pathLst>
              <a:path w="3654425" h="6817359">
                <a:moveTo>
                  <a:pt x="3653859" y="0"/>
                </a:moveTo>
                <a:lnTo>
                  <a:pt x="0" y="0"/>
                </a:lnTo>
                <a:lnTo>
                  <a:pt x="3653859" y="6817125"/>
                </a:lnTo>
                <a:lnTo>
                  <a:pt x="3653859" y="0"/>
                </a:lnTo>
                <a:close/>
              </a:path>
            </a:pathLst>
          </a:custGeom>
          <a:solidFill>
            <a:srgbClr val="005596">
              <a:alpha val="63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>
            <a:extLst>
              <a:ext uri="{FF2B5EF4-FFF2-40B4-BE49-F238E27FC236}">
                <a16:creationId xmlns:a16="http://schemas.microsoft.com/office/drawing/2014/main" id="{15E8BDAB-2F37-4930-8425-29BC3EAA5DBD}"/>
              </a:ext>
            </a:extLst>
          </p:cNvPr>
          <p:cNvSpPr/>
          <p:nvPr/>
        </p:nvSpPr>
        <p:spPr>
          <a:xfrm>
            <a:off x="9759847" y="1674687"/>
            <a:ext cx="1510010" cy="5183309"/>
          </a:xfrm>
          <a:custGeom>
            <a:avLst/>
            <a:gdLst/>
            <a:ahLst/>
            <a:cxnLst/>
            <a:rect l="l" t="t" r="r" b="b"/>
            <a:pathLst>
              <a:path w="1631950" h="5877559">
                <a:moveTo>
                  <a:pt x="0" y="0"/>
                </a:moveTo>
                <a:lnTo>
                  <a:pt x="50207" y="5876999"/>
                </a:lnTo>
                <a:lnTo>
                  <a:pt x="1631692" y="5876999"/>
                </a:lnTo>
                <a:lnTo>
                  <a:pt x="0" y="0"/>
                </a:lnTo>
                <a:close/>
              </a:path>
            </a:pathLst>
          </a:custGeom>
          <a:solidFill>
            <a:srgbClr val="8DC63F">
              <a:alpha val="63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65ACF31-6645-4E87-AD8F-7066817E6E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47528" y="5354146"/>
            <a:ext cx="9708660" cy="496144"/>
          </a:xfrm>
        </p:spPr>
        <p:txBody>
          <a:bodyPr>
            <a:normAutofit/>
          </a:bodyPr>
          <a:lstStyle/>
          <a:p>
            <a:r>
              <a:rPr lang="en-GB" sz="2000" b="1">
                <a:solidFill>
                  <a:schemeClr val="bg1"/>
                </a:solidFill>
              </a:rPr>
              <a:t>GOVERNANCE LEARNING, ACTION, DIALOGUES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AAEB772-D14F-4221-BA2B-0DF331A886C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95870" y="251460"/>
            <a:ext cx="1283570" cy="103886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966B7D2-0B11-49A4-C954-549E6E9A0A2E}"/>
              </a:ext>
            </a:extLst>
          </p:cNvPr>
          <p:cNvSpPr txBox="1"/>
          <p:nvPr/>
        </p:nvSpPr>
        <p:spPr>
          <a:xfrm>
            <a:off x="1058238" y="1425572"/>
            <a:ext cx="775189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chemeClr val="tx2"/>
                </a:solidFill>
              </a:rPr>
              <a:t>Thank you for your time and contribution!</a:t>
            </a:r>
          </a:p>
          <a:p>
            <a:endParaRPr lang="en-GB" sz="2400" b="1" dirty="0">
              <a:solidFill>
                <a:schemeClr val="tx2"/>
              </a:solidFill>
            </a:endParaRPr>
          </a:p>
          <a:p>
            <a:r>
              <a:rPr lang="en-GB" sz="2400" b="1" dirty="0">
                <a:solidFill>
                  <a:schemeClr val="tx2"/>
                </a:solidFill>
              </a:rPr>
              <a:t>Contact us: </a:t>
            </a:r>
            <a:r>
              <a:rPr lang="en-GB" sz="2400" b="1" dirty="0">
                <a:solidFill>
                  <a:schemeClr val="tx2"/>
                </a:solidFill>
                <a:hlinkClick r:id="rId8"/>
              </a:rPr>
              <a:t>glad@etf.europa.eu</a:t>
            </a:r>
            <a:endParaRPr lang="en-GB" sz="2400" b="1" dirty="0">
              <a:solidFill>
                <a:schemeClr val="tx2"/>
              </a:solidFill>
            </a:endParaRPr>
          </a:p>
          <a:p>
            <a:endParaRPr lang="en-GB" sz="2400" b="1" dirty="0">
              <a:solidFill>
                <a:schemeClr val="tx2"/>
              </a:solidFill>
            </a:endParaRPr>
          </a:p>
          <a:p>
            <a:r>
              <a:rPr lang="en-GB" sz="2400" b="1" dirty="0">
                <a:solidFill>
                  <a:schemeClr val="tx2"/>
                </a:solidFill>
              </a:rPr>
              <a:t>@ETF OpenSpace/GLAD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60703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8" grpId="0" animBg="1"/>
      <p:bldP spid="9" grpId="0" animBg="1"/>
      <p:bldP spid="10" grpId="0" animBg="1"/>
      <p:bldP spid="11" grpId="0" animBg="1"/>
      <p:bldP spid="3" grpId="0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12"/>
  <p:tag name="ARTICULATE_SLIDE_THUMBNAIL_REFRESH" val="1"/>
  <p:tag name="ARTICULATE_PROJECT_OPEN" val="0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ETF Template">
  <a:themeElements>
    <a:clrScheme name="ETF">
      <a:dk1>
        <a:srgbClr val="455560"/>
      </a:dk1>
      <a:lt1>
        <a:srgbClr val="FFFFFF"/>
      </a:lt1>
      <a:dk2>
        <a:srgbClr val="0092BB"/>
      </a:dk2>
      <a:lt2>
        <a:srgbClr val="D6DCE4"/>
      </a:lt2>
      <a:accent1>
        <a:srgbClr val="009CDE"/>
      </a:accent1>
      <a:accent2>
        <a:srgbClr val="38B6AB"/>
      </a:accent2>
      <a:accent3>
        <a:srgbClr val="CBD300"/>
      </a:accent3>
      <a:accent4>
        <a:srgbClr val="FFDC00"/>
      </a:accent4>
      <a:accent5>
        <a:srgbClr val="E9473D"/>
      </a:accent5>
      <a:accent6>
        <a:srgbClr val="DC006B"/>
      </a:accent6>
      <a:hlink>
        <a:srgbClr val="0092BB"/>
      </a:hlink>
      <a:folHlink>
        <a:srgbClr val="27257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16DC9C7624433469DC6522161B8CF60" ma:contentTypeVersion="17" ma:contentTypeDescription="Create a new document." ma:contentTypeScope="" ma:versionID="b378037d766e4ac057320aaf25c118e7">
  <xsd:schema xmlns:xsd="http://www.w3.org/2001/XMLSchema" xmlns:xs="http://www.w3.org/2001/XMLSchema" xmlns:p="http://schemas.microsoft.com/office/2006/metadata/properties" xmlns:ns2="77521de8-fda9-48a7-aa01-4a42d4d6dd17" xmlns:ns3="75eb83a7-9def-46c5-ba21-4637b2c071e8" targetNamespace="http://schemas.microsoft.com/office/2006/metadata/properties" ma:root="true" ma:fieldsID="3e96acd0538f5114c39818406a11c76b" ns2:_="" ns3:_="">
    <xsd:import namespace="77521de8-fda9-48a7-aa01-4a42d4d6dd17"/>
    <xsd:import namespace="75eb83a7-9def-46c5-ba21-4637b2c071e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3:_dlc_DocId" minOccurs="0"/>
                <xsd:element ref="ns3:_dlc_DocIdUrl" minOccurs="0"/>
                <xsd:element ref="ns3:_dlc_DocIdPersistId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7521de8-fda9-48a7-aa01-4a42d4d6dd1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010ffe1f-c839-4a66-9ae8-9a2945e4919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7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eb83a7-9def-46c5-ba21-4637b2c071e8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_dlc_DocId" ma:index="20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21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22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25" nillable="true" ma:displayName="Taxonomy Catch All Column" ma:hidden="true" ma:list="{3aed79b1-a62e-40a7-9adc-665081f823b1}" ma:internalName="TaxCatchAll" ma:showField="CatchAllData" ma:web="75eb83a7-9def-46c5-ba21-4637b2c071e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75eb83a7-9def-46c5-ba21-4637b2c071e8">DMSQAGOV-1914150770-7880</_dlc_DocId>
    <_dlc_DocIdUrl xmlns="75eb83a7-9def-46c5-ba21-4637b2c071e8">
      <Url>https://europeantrainingfoundation.sharepoint.com/sites/QualityassuranceandGovernance/_layouts/15/DocIdRedir.aspx?ID=DMSQAGOV-1914150770-7880</Url>
      <Description>DMSQAGOV-1914150770-7880</Description>
    </_dlc_DocIdUrl>
    <lcf76f155ced4ddcb4097134ff3c332f xmlns="77521de8-fda9-48a7-aa01-4a42d4d6dd17">
      <Terms xmlns="http://schemas.microsoft.com/office/infopath/2007/PartnerControls"/>
    </lcf76f155ced4ddcb4097134ff3c332f>
    <TaxCatchAll xmlns="75eb83a7-9def-46c5-ba21-4637b2c071e8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69B9DCFD-6F3C-4358-B11A-06894209942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7521de8-fda9-48a7-aa01-4a42d4d6dd17"/>
    <ds:schemaRef ds:uri="75eb83a7-9def-46c5-ba21-4637b2c071e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FABA6B7-42F1-43EB-8ECC-64940B9B33F6}">
  <ds:schemaRefs>
    <ds:schemaRef ds:uri="75eb83a7-9def-46c5-ba21-4637b2c071e8"/>
    <ds:schemaRef ds:uri="77521de8-fda9-48a7-aa01-4a42d4d6dd17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5A290F59-BC09-4E1B-9893-9690C379A9A7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6065D780-D036-45A2-8583-48D9F563A3E9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591</Words>
  <Application>Microsoft Office PowerPoint</Application>
  <PresentationFormat>Widescreen</PresentationFormat>
  <Paragraphs>74</Paragraphs>
  <Slides>9</Slides>
  <Notes>9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Tahoma</vt:lpstr>
      <vt:lpstr>ETF Template</vt:lpstr>
      <vt:lpstr>think-cell Slide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ETF_GLAD_PPT_v02</dc:title>
  <dc:creator>Drew Mason</dc:creator>
  <cp:lastModifiedBy>Siria Taurelli (ETF)</cp:lastModifiedBy>
  <cp:revision>4</cp:revision>
  <dcterms:created xsi:type="dcterms:W3CDTF">2020-12-15T11:10:02Z</dcterms:created>
  <dcterms:modified xsi:type="dcterms:W3CDTF">2023-11-21T10:59:53Z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0899162D-1F95-4187-B729-CDF75F891726</vt:lpwstr>
  </property>
  <property fmtid="{D5CDD505-2E9C-101B-9397-08002B2CF9AE}" pid="3" name="ArticulatePath">
    <vt:lpwstr>Presentation1</vt:lpwstr>
  </property>
  <property fmtid="{D5CDD505-2E9C-101B-9397-08002B2CF9AE}" pid="4" name="ContentTypeId">
    <vt:lpwstr>0x010100F16DC9C7624433469DC6522161B8CF60</vt:lpwstr>
  </property>
  <property fmtid="{D5CDD505-2E9C-101B-9397-08002B2CF9AE}" pid="5" name="MediaServiceImageTags">
    <vt:lpwstr/>
  </property>
  <property fmtid="{D5CDD505-2E9C-101B-9397-08002B2CF9AE}" pid="6" name="_dlc_DocIdItemGuid">
    <vt:lpwstr>22d7001f-e222-4e64-aea4-bcf547a4c414</vt:lpwstr>
  </property>
</Properties>
</file>