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9" r:id="rId2"/>
    <p:sldId id="263" r:id="rId3"/>
    <p:sldId id="261" r:id="rId4"/>
    <p:sldId id="260" r:id="rId5"/>
    <p:sldId id="262" r:id="rId6"/>
    <p:sldId id="258" r:id="rId7"/>
    <p:sldId id="257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4A0"/>
    <a:srgbClr val="00A0E3"/>
    <a:srgbClr val="0B543C"/>
    <a:srgbClr val="9F2EB2"/>
    <a:srgbClr val="A24AB1"/>
    <a:srgbClr val="F4AF3D"/>
    <a:srgbClr val="F3AE49"/>
    <a:srgbClr val="5B1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EFA949-86E2-4ACF-B79E-5D8DA022FFE1}" v="110" dt="2023-11-20T16:28:05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93" autoAdjust="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76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Allen" userId="a2e3e2fa-93d7-4c3f-ade2-f7d9711b5309" providerId="ADAL" clId="{67EFA949-86E2-4ACF-B79E-5D8DA022FFE1}"/>
    <pc:docChg chg="undo custSel addSld modSld sldOrd">
      <pc:chgData name="Richard Allen" userId="a2e3e2fa-93d7-4c3f-ade2-f7d9711b5309" providerId="ADAL" clId="{67EFA949-86E2-4ACF-B79E-5D8DA022FFE1}" dt="2023-11-20T16:47:48.254" v="3031" actId="5793"/>
      <pc:docMkLst>
        <pc:docMk/>
      </pc:docMkLst>
      <pc:sldChg chg="addSp modSp mod ord">
        <pc:chgData name="Richard Allen" userId="a2e3e2fa-93d7-4c3f-ade2-f7d9711b5309" providerId="ADAL" clId="{67EFA949-86E2-4ACF-B79E-5D8DA022FFE1}" dt="2023-11-20T16:47:48.254" v="3031" actId="5793"/>
        <pc:sldMkLst>
          <pc:docMk/>
          <pc:sldMk cId="2103643531" sldId="257"/>
        </pc:sldMkLst>
        <pc:spChg chg="add mod">
          <ac:chgData name="Richard Allen" userId="a2e3e2fa-93d7-4c3f-ade2-f7d9711b5309" providerId="ADAL" clId="{67EFA949-86E2-4ACF-B79E-5D8DA022FFE1}" dt="2023-11-20T16:47:48.254" v="3031" actId="5793"/>
          <ac:spMkLst>
            <pc:docMk/>
            <pc:sldMk cId="2103643531" sldId="257"/>
            <ac:spMk id="2" creationId="{C549BEA6-0151-7ADB-0518-434404597E00}"/>
          </ac:spMkLst>
        </pc:spChg>
        <pc:spChg chg="mod">
          <ac:chgData name="Richard Allen" userId="a2e3e2fa-93d7-4c3f-ade2-f7d9711b5309" providerId="ADAL" clId="{67EFA949-86E2-4ACF-B79E-5D8DA022FFE1}" dt="2023-11-20T16:35:46.296" v="2525" actId="313"/>
          <ac:spMkLst>
            <pc:docMk/>
            <pc:sldMk cId="2103643531" sldId="257"/>
            <ac:spMk id="11" creationId="{00000000-0000-0000-0000-000000000000}"/>
          </ac:spMkLst>
        </pc:spChg>
        <pc:spChg chg="mod">
          <ac:chgData name="Richard Allen" userId="a2e3e2fa-93d7-4c3f-ade2-f7d9711b5309" providerId="ADAL" clId="{67EFA949-86E2-4ACF-B79E-5D8DA022FFE1}" dt="2023-11-20T16:36:25.990" v="2559" actId="120"/>
          <ac:spMkLst>
            <pc:docMk/>
            <pc:sldMk cId="2103643531" sldId="257"/>
            <ac:spMk id="12" creationId="{00000000-0000-0000-0000-000000000000}"/>
          </ac:spMkLst>
        </pc:spChg>
      </pc:sldChg>
      <pc:sldChg chg="addSp delSp modSp mod">
        <pc:chgData name="Richard Allen" userId="a2e3e2fa-93d7-4c3f-ade2-f7d9711b5309" providerId="ADAL" clId="{67EFA949-86E2-4ACF-B79E-5D8DA022FFE1}" dt="2023-11-20T16:24:06.548" v="2056" actId="478"/>
        <pc:sldMkLst>
          <pc:docMk/>
          <pc:sldMk cId="339050305" sldId="258"/>
        </pc:sldMkLst>
        <pc:spChg chg="add del mod">
          <ac:chgData name="Richard Allen" userId="a2e3e2fa-93d7-4c3f-ade2-f7d9711b5309" providerId="ADAL" clId="{67EFA949-86E2-4ACF-B79E-5D8DA022FFE1}" dt="2023-11-20T16:19:11.128" v="1875" actId="931"/>
          <ac:spMkLst>
            <pc:docMk/>
            <pc:sldMk cId="339050305" sldId="258"/>
            <ac:spMk id="7" creationId="{E5BD4098-3AC0-8A4A-8B7C-CF77052F3302}"/>
          </ac:spMkLst>
        </pc:spChg>
        <pc:spChg chg="add del mod">
          <ac:chgData name="Richard Allen" userId="a2e3e2fa-93d7-4c3f-ade2-f7d9711b5309" providerId="ADAL" clId="{67EFA949-86E2-4ACF-B79E-5D8DA022FFE1}" dt="2023-11-20T16:19:41.708" v="1884"/>
          <ac:spMkLst>
            <pc:docMk/>
            <pc:sldMk cId="339050305" sldId="258"/>
            <ac:spMk id="11" creationId="{F1FB97ED-9D68-4FF9-AB6F-FDE8F77989CE}"/>
          </ac:spMkLst>
        </pc:spChg>
        <pc:spChg chg="add del mod">
          <ac:chgData name="Richard Allen" userId="a2e3e2fa-93d7-4c3f-ade2-f7d9711b5309" providerId="ADAL" clId="{67EFA949-86E2-4ACF-B79E-5D8DA022FFE1}" dt="2023-11-20T16:20:12.226" v="1894" actId="478"/>
          <ac:spMkLst>
            <pc:docMk/>
            <pc:sldMk cId="339050305" sldId="258"/>
            <ac:spMk id="14" creationId="{46671DE2-BE50-26B4-7C4A-95E3158E108B}"/>
          </ac:spMkLst>
        </pc:spChg>
        <pc:spChg chg="del">
          <ac:chgData name="Richard Allen" userId="a2e3e2fa-93d7-4c3f-ade2-f7d9711b5309" providerId="ADAL" clId="{67EFA949-86E2-4ACF-B79E-5D8DA022FFE1}" dt="2023-11-20T16:20:32.740" v="1928" actId="478"/>
          <ac:spMkLst>
            <pc:docMk/>
            <pc:sldMk cId="339050305" sldId="258"/>
            <ac:spMk id="22" creationId="{00000000-0000-0000-0000-000000000000}"/>
          </ac:spMkLst>
        </pc:spChg>
        <pc:spChg chg="mod">
          <ac:chgData name="Richard Allen" userId="a2e3e2fa-93d7-4c3f-ade2-f7d9711b5309" providerId="ADAL" clId="{67EFA949-86E2-4ACF-B79E-5D8DA022FFE1}" dt="2023-11-20T16:21:12.476" v="1991" actId="207"/>
          <ac:spMkLst>
            <pc:docMk/>
            <pc:sldMk cId="339050305" sldId="258"/>
            <ac:spMk id="23" creationId="{00000000-0000-0000-0000-000000000000}"/>
          </ac:spMkLst>
        </pc:spChg>
        <pc:spChg chg="del">
          <ac:chgData name="Richard Allen" userId="a2e3e2fa-93d7-4c3f-ade2-f7d9711b5309" providerId="ADAL" clId="{67EFA949-86E2-4ACF-B79E-5D8DA022FFE1}" dt="2023-11-20T16:24:06.548" v="2056" actId="478"/>
          <ac:spMkLst>
            <pc:docMk/>
            <pc:sldMk cId="339050305" sldId="258"/>
            <ac:spMk id="24" creationId="{00000000-0000-0000-0000-000000000000}"/>
          </ac:spMkLst>
        </pc:spChg>
        <pc:spChg chg="add del">
          <ac:chgData name="Richard Allen" userId="a2e3e2fa-93d7-4c3f-ade2-f7d9711b5309" providerId="ADAL" clId="{67EFA949-86E2-4ACF-B79E-5D8DA022FFE1}" dt="2023-11-20T16:18:18.286" v="1830" actId="931"/>
          <ac:spMkLst>
            <pc:docMk/>
            <pc:sldMk cId="339050305" sldId="258"/>
            <ac:spMk id="25" creationId="{00000000-0000-0000-0000-000000000000}"/>
          </ac:spMkLst>
        </pc:spChg>
        <pc:spChg chg="mod">
          <ac:chgData name="Richard Allen" userId="a2e3e2fa-93d7-4c3f-ade2-f7d9711b5309" providerId="ADAL" clId="{67EFA949-86E2-4ACF-B79E-5D8DA022FFE1}" dt="2023-11-20T16:20:40.709" v="1931" actId="403"/>
          <ac:spMkLst>
            <pc:docMk/>
            <pc:sldMk cId="339050305" sldId="258"/>
            <ac:spMk id="26" creationId="{00000000-0000-0000-0000-000000000000}"/>
          </ac:spMkLst>
        </pc:spChg>
        <pc:spChg chg="del">
          <ac:chgData name="Richard Allen" userId="a2e3e2fa-93d7-4c3f-ade2-f7d9711b5309" providerId="ADAL" clId="{67EFA949-86E2-4ACF-B79E-5D8DA022FFE1}" dt="2023-11-20T16:20:35.788" v="1929" actId="478"/>
          <ac:spMkLst>
            <pc:docMk/>
            <pc:sldMk cId="339050305" sldId="258"/>
            <ac:spMk id="27" creationId="{00000000-0000-0000-0000-000000000000}"/>
          </ac:spMkLst>
        </pc:spChg>
        <pc:picChg chg="add del mod">
          <ac:chgData name="Richard Allen" userId="a2e3e2fa-93d7-4c3f-ade2-f7d9711b5309" providerId="ADAL" clId="{67EFA949-86E2-4ACF-B79E-5D8DA022FFE1}" dt="2023-11-20T16:18:07.307" v="1827" actId="931"/>
          <ac:picMkLst>
            <pc:docMk/>
            <pc:sldMk cId="339050305" sldId="258"/>
            <ac:picMk id="3" creationId="{010C7A30-C495-2ED8-1029-7ED6C1D3A758}"/>
          </ac:picMkLst>
        </pc:picChg>
        <pc:picChg chg="add del mod">
          <ac:chgData name="Richard Allen" userId="a2e3e2fa-93d7-4c3f-ade2-f7d9711b5309" providerId="ADAL" clId="{67EFA949-86E2-4ACF-B79E-5D8DA022FFE1}" dt="2023-11-20T16:18:58.798" v="1874" actId="478"/>
          <ac:picMkLst>
            <pc:docMk/>
            <pc:sldMk cId="339050305" sldId="258"/>
            <ac:picMk id="5" creationId="{928997C2-A004-5B91-7169-70C93E03DFCC}"/>
          </ac:picMkLst>
        </pc:picChg>
        <pc:picChg chg="add del mod">
          <ac:chgData name="Richard Allen" userId="a2e3e2fa-93d7-4c3f-ade2-f7d9711b5309" providerId="ADAL" clId="{67EFA949-86E2-4ACF-B79E-5D8DA022FFE1}" dt="2023-11-20T16:19:20.594" v="1879" actId="478"/>
          <ac:picMkLst>
            <pc:docMk/>
            <pc:sldMk cId="339050305" sldId="258"/>
            <ac:picMk id="9" creationId="{8DB6B2F8-A656-84D9-B121-F43A9A1678F2}"/>
          </ac:picMkLst>
        </pc:picChg>
        <pc:picChg chg="add del mod modCrop">
          <ac:chgData name="Richard Allen" userId="a2e3e2fa-93d7-4c3f-ade2-f7d9711b5309" providerId="ADAL" clId="{67EFA949-86E2-4ACF-B79E-5D8DA022FFE1}" dt="2023-11-20T16:20:10.380" v="1893" actId="478"/>
          <ac:picMkLst>
            <pc:docMk/>
            <pc:sldMk cId="339050305" sldId="258"/>
            <ac:picMk id="12" creationId="{F7B3F814-5A9D-AE77-6661-D52265841AFD}"/>
          </ac:picMkLst>
        </pc:picChg>
        <pc:picChg chg="add mod">
          <ac:chgData name="Richard Allen" userId="a2e3e2fa-93d7-4c3f-ade2-f7d9711b5309" providerId="ADAL" clId="{67EFA949-86E2-4ACF-B79E-5D8DA022FFE1}" dt="2023-11-20T16:23:52.737" v="2055"/>
          <ac:picMkLst>
            <pc:docMk/>
            <pc:sldMk cId="339050305" sldId="258"/>
            <ac:picMk id="15" creationId="{1F402A0F-D31E-033C-7E8E-7E5817D65229}"/>
          </ac:picMkLst>
        </pc:picChg>
      </pc:sldChg>
      <pc:sldChg chg="addSp modSp mod">
        <pc:chgData name="Richard Allen" userId="a2e3e2fa-93d7-4c3f-ade2-f7d9711b5309" providerId="ADAL" clId="{67EFA949-86E2-4ACF-B79E-5D8DA022FFE1}" dt="2023-11-20T16:28:05.223" v="2149" actId="1036"/>
        <pc:sldMkLst>
          <pc:docMk/>
          <pc:sldMk cId="884986644" sldId="260"/>
        </pc:sldMkLst>
        <pc:spChg chg="mod">
          <ac:chgData name="Richard Allen" userId="a2e3e2fa-93d7-4c3f-ade2-f7d9711b5309" providerId="ADAL" clId="{67EFA949-86E2-4ACF-B79E-5D8DA022FFE1}" dt="2023-11-20T16:27:47.504" v="2118" actId="114"/>
          <ac:spMkLst>
            <pc:docMk/>
            <pc:sldMk cId="884986644" sldId="260"/>
            <ac:spMk id="3" creationId="{3A13A77A-E80C-BF2D-3E56-82D1E736879A}"/>
          </ac:spMkLst>
        </pc:spChg>
        <pc:picChg chg="add mod">
          <ac:chgData name="Richard Allen" userId="a2e3e2fa-93d7-4c3f-ade2-f7d9711b5309" providerId="ADAL" clId="{67EFA949-86E2-4ACF-B79E-5D8DA022FFE1}" dt="2023-11-20T16:28:05.223" v="2149" actId="1036"/>
          <ac:picMkLst>
            <pc:docMk/>
            <pc:sldMk cId="884986644" sldId="260"/>
            <ac:picMk id="5" creationId="{ADEF4093-24DC-6F18-B348-8F8F73226F37}"/>
          </ac:picMkLst>
        </pc:picChg>
        <pc:picChg chg="add mod">
          <ac:chgData name="Richard Allen" userId="a2e3e2fa-93d7-4c3f-ade2-f7d9711b5309" providerId="ADAL" clId="{67EFA949-86E2-4ACF-B79E-5D8DA022FFE1}" dt="2023-11-20T16:28:05.223" v="2149" actId="1036"/>
          <ac:picMkLst>
            <pc:docMk/>
            <pc:sldMk cId="884986644" sldId="260"/>
            <ac:picMk id="6" creationId="{EB9C77E0-DA8E-0313-262F-131313A4FD93}"/>
          </ac:picMkLst>
        </pc:picChg>
      </pc:sldChg>
      <pc:sldChg chg="addSp delSp modSp new mod">
        <pc:chgData name="Richard Allen" userId="a2e3e2fa-93d7-4c3f-ade2-f7d9711b5309" providerId="ADAL" clId="{67EFA949-86E2-4ACF-B79E-5D8DA022FFE1}" dt="2023-11-20T16:46:14.520" v="2880" actId="27636"/>
        <pc:sldMkLst>
          <pc:docMk/>
          <pc:sldMk cId="509307207" sldId="262"/>
        </pc:sldMkLst>
        <pc:spChg chg="mod">
          <ac:chgData name="Richard Allen" userId="a2e3e2fa-93d7-4c3f-ade2-f7d9711b5309" providerId="ADAL" clId="{67EFA949-86E2-4ACF-B79E-5D8DA022FFE1}" dt="2023-11-20T15:16:13.723" v="13" actId="20577"/>
          <ac:spMkLst>
            <pc:docMk/>
            <pc:sldMk cId="509307207" sldId="262"/>
            <ac:spMk id="2" creationId="{A28E8E60-4E66-131B-EDB4-E9535D547F74}"/>
          </ac:spMkLst>
        </pc:spChg>
        <pc:spChg chg="mod">
          <ac:chgData name="Richard Allen" userId="a2e3e2fa-93d7-4c3f-ade2-f7d9711b5309" providerId="ADAL" clId="{67EFA949-86E2-4ACF-B79E-5D8DA022FFE1}" dt="2023-11-20T16:46:14.520" v="2880" actId="27636"/>
          <ac:spMkLst>
            <pc:docMk/>
            <pc:sldMk cId="509307207" sldId="262"/>
            <ac:spMk id="3" creationId="{26E61D87-E121-6260-841B-E258DB33F005}"/>
          </ac:spMkLst>
        </pc:spChg>
        <pc:picChg chg="add del mod">
          <ac:chgData name="Richard Allen" userId="a2e3e2fa-93d7-4c3f-ade2-f7d9711b5309" providerId="ADAL" clId="{67EFA949-86E2-4ACF-B79E-5D8DA022FFE1}" dt="2023-11-20T16:24:58.958" v="2066" actId="478"/>
          <ac:picMkLst>
            <pc:docMk/>
            <pc:sldMk cId="509307207" sldId="262"/>
            <ac:picMk id="6" creationId="{44658553-B5A1-F201-5591-EA377839163D}"/>
          </ac:picMkLst>
        </pc:picChg>
        <pc:picChg chg="add del mod">
          <ac:chgData name="Richard Allen" userId="a2e3e2fa-93d7-4c3f-ade2-f7d9711b5309" providerId="ADAL" clId="{67EFA949-86E2-4ACF-B79E-5D8DA022FFE1}" dt="2023-11-20T16:26:36.736" v="2073" actId="478"/>
          <ac:picMkLst>
            <pc:docMk/>
            <pc:sldMk cId="509307207" sldId="262"/>
            <ac:picMk id="8" creationId="{0EAB3CB5-9327-2B6F-56BA-3DE18ACB19A4}"/>
          </ac:picMkLst>
        </pc:picChg>
      </pc:sldChg>
      <pc:sldChg chg="addSp modSp new mod">
        <pc:chgData name="Richard Allen" userId="a2e3e2fa-93d7-4c3f-ade2-f7d9711b5309" providerId="ADAL" clId="{67EFA949-86E2-4ACF-B79E-5D8DA022FFE1}" dt="2023-11-20T16:29:11.128" v="2188" actId="20577"/>
        <pc:sldMkLst>
          <pc:docMk/>
          <pc:sldMk cId="268648292" sldId="263"/>
        </pc:sldMkLst>
        <pc:spChg chg="mod">
          <ac:chgData name="Richard Allen" userId="a2e3e2fa-93d7-4c3f-ade2-f7d9711b5309" providerId="ADAL" clId="{67EFA949-86E2-4ACF-B79E-5D8DA022FFE1}" dt="2023-11-20T15:22:51.454" v="391" actId="20577"/>
          <ac:spMkLst>
            <pc:docMk/>
            <pc:sldMk cId="268648292" sldId="263"/>
            <ac:spMk id="2" creationId="{74C71F75-4128-CF71-042F-2FFA41253E69}"/>
          </ac:spMkLst>
        </pc:spChg>
        <pc:spChg chg="mod">
          <ac:chgData name="Richard Allen" userId="a2e3e2fa-93d7-4c3f-ade2-f7d9711b5309" providerId="ADAL" clId="{67EFA949-86E2-4ACF-B79E-5D8DA022FFE1}" dt="2023-11-20T16:29:11.128" v="2188" actId="20577"/>
          <ac:spMkLst>
            <pc:docMk/>
            <pc:sldMk cId="268648292" sldId="263"/>
            <ac:spMk id="3" creationId="{7E4C32F7-14ED-BB3B-47B5-42247CE82C3C}"/>
          </ac:spMkLst>
        </pc:spChg>
        <pc:picChg chg="add mod">
          <ac:chgData name="Richard Allen" userId="a2e3e2fa-93d7-4c3f-ade2-f7d9711b5309" providerId="ADAL" clId="{67EFA949-86E2-4ACF-B79E-5D8DA022FFE1}" dt="2023-11-20T15:26:37.976" v="841" actId="1076"/>
          <ac:picMkLst>
            <pc:docMk/>
            <pc:sldMk cId="268648292" sldId="263"/>
            <ac:picMk id="5" creationId="{DEBC9ED8-A40B-7A61-E079-6020A3864046}"/>
          </ac:picMkLst>
        </pc:picChg>
        <pc:picChg chg="add mod">
          <ac:chgData name="Richard Allen" userId="a2e3e2fa-93d7-4c3f-ade2-f7d9711b5309" providerId="ADAL" clId="{67EFA949-86E2-4ACF-B79E-5D8DA022FFE1}" dt="2023-11-20T15:26:45.806" v="870" actId="1038"/>
          <ac:picMkLst>
            <pc:docMk/>
            <pc:sldMk cId="268648292" sldId="263"/>
            <ac:picMk id="6" creationId="{3B6EA60A-EE98-F564-7B11-A49A0232C5EC}"/>
          </ac:picMkLst>
        </pc:picChg>
        <pc:picChg chg="add mod">
          <ac:chgData name="Richard Allen" userId="a2e3e2fa-93d7-4c3f-ade2-f7d9711b5309" providerId="ADAL" clId="{67EFA949-86E2-4ACF-B79E-5D8DA022FFE1}" dt="2023-11-20T15:26:41.661" v="853" actId="1038"/>
          <ac:picMkLst>
            <pc:docMk/>
            <pc:sldMk cId="268648292" sldId="263"/>
            <ac:picMk id="7" creationId="{258AE471-64D6-2424-FE4A-BFFC69BF4620}"/>
          </ac:picMkLst>
        </pc:picChg>
      </pc:sldChg>
      <pc:sldChg chg="modSp new mod ord">
        <pc:chgData name="Richard Allen" userId="a2e3e2fa-93d7-4c3f-ade2-f7d9711b5309" providerId="ADAL" clId="{67EFA949-86E2-4ACF-B79E-5D8DA022FFE1}" dt="2023-11-20T16:45:52.852" v="2876" actId="27636"/>
        <pc:sldMkLst>
          <pc:docMk/>
          <pc:sldMk cId="2309941253" sldId="264"/>
        </pc:sldMkLst>
        <pc:spChg chg="mod">
          <ac:chgData name="Richard Allen" userId="a2e3e2fa-93d7-4c3f-ade2-f7d9711b5309" providerId="ADAL" clId="{67EFA949-86E2-4ACF-B79E-5D8DA022FFE1}" dt="2023-11-20T16:37:20.034" v="2563" actId="313"/>
          <ac:spMkLst>
            <pc:docMk/>
            <pc:sldMk cId="2309941253" sldId="264"/>
            <ac:spMk id="2" creationId="{8F2AFE68-B90F-9FE0-BC4C-5BC58410E849}"/>
          </ac:spMkLst>
        </pc:spChg>
        <pc:spChg chg="mod">
          <ac:chgData name="Richard Allen" userId="a2e3e2fa-93d7-4c3f-ade2-f7d9711b5309" providerId="ADAL" clId="{67EFA949-86E2-4ACF-B79E-5D8DA022FFE1}" dt="2023-11-20T16:45:52.852" v="2876" actId="27636"/>
          <ac:spMkLst>
            <pc:docMk/>
            <pc:sldMk cId="2309941253" sldId="264"/>
            <ac:spMk id="3" creationId="{0845AE24-34CE-B270-71A8-F32A5E17C147}"/>
          </ac:spMkLst>
        </pc:spChg>
        <pc:spChg chg="mod">
          <ac:chgData name="Richard Allen" userId="a2e3e2fa-93d7-4c3f-ade2-f7d9711b5309" providerId="ADAL" clId="{67EFA949-86E2-4ACF-B79E-5D8DA022FFE1}" dt="2023-11-20T16:18:08.858" v="1829" actId="27636"/>
          <ac:spMkLst>
            <pc:docMk/>
            <pc:sldMk cId="2309941253" sldId="264"/>
            <ac:spMk id="4" creationId="{F9651ABE-9306-1106-DA60-6ECF1DFD5767}"/>
          </ac:spMkLst>
        </pc:spChg>
      </pc:sldChg>
      <pc:sldChg chg="add ord">
        <pc:chgData name="Richard Allen" userId="a2e3e2fa-93d7-4c3f-ade2-f7d9711b5309" providerId="ADAL" clId="{67EFA949-86E2-4ACF-B79E-5D8DA022FFE1}" dt="2023-11-20T16:24:39.285" v="2063"/>
        <pc:sldMkLst>
          <pc:docMk/>
          <pc:sldMk cId="3762423390" sldId="26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F7865-597B-4ACA-9675-B24BAFA62430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2B265-2C5D-4182-9740-B597B9B3BD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416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B8302-E9E1-48F6-B9F4-403598733512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D3FB3-0356-4A43-BA38-68B506D187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412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w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wmf"/><Relationship Id="rId4" Type="http://schemas.openxmlformats.org/officeDocument/2006/relationships/image" Target="../media/image4.w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wmf"/><Relationship Id="rId4" Type="http://schemas.openxmlformats.org/officeDocument/2006/relationships/image" Target="../media/image4.w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73116" y="2499880"/>
            <a:ext cx="4100521" cy="1713038"/>
          </a:xfrm>
        </p:spPr>
        <p:txBody>
          <a:bodyPr lIns="0" tIns="0" rIns="0" bIns="0" anchor="t">
            <a:normAutofit/>
          </a:bodyPr>
          <a:lstStyle>
            <a:lvl1pPr algn="l">
              <a:defRPr sz="3600" b="1">
                <a:solidFill>
                  <a:srgbClr val="0B54A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Presentation title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68695" y="4212918"/>
            <a:ext cx="3713623" cy="90650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246" y="6305164"/>
            <a:ext cx="642687" cy="27864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418" y="6302226"/>
            <a:ext cx="309982" cy="2697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3DD254-C18A-C537-4B93-152425B0762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C41A24-C65F-7E9F-2E1F-6C69B2580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8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73116" y="2499880"/>
            <a:ext cx="4100521" cy="1713038"/>
          </a:xfrm>
        </p:spPr>
        <p:txBody>
          <a:bodyPr lIns="0" tIns="0" rIns="0" bIns="0" anchor="t">
            <a:normAutofit/>
          </a:bodyPr>
          <a:lstStyle>
            <a:lvl1pPr algn="l"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GB" dirty="0"/>
              <a:t>Picture title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68695" y="4212918"/>
            <a:ext cx="3713623" cy="90650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Picture subtitle</a:t>
            </a:r>
            <a:endParaRPr lang="ru-RU" dirty="0"/>
          </a:p>
        </p:txBody>
      </p:sp>
      <p:sp>
        <p:nvSpPr>
          <p:cNvPr id="9" name="Рисунок 42"/>
          <p:cNvSpPr>
            <a:spLocks noGrp="1"/>
          </p:cNvSpPr>
          <p:nvPr>
            <p:ph type="pic" sz="quarter" idx="16"/>
          </p:nvPr>
        </p:nvSpPr>
        <p:spPr>
          <a:xfrm>
            <a:off x="6097955" y="863891"/>
            <a:ext cx="5209808" cy="5211486"/>
          </a:xfrm>
          <a:prstGeom prst="ellipse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43A8B4-5F47-E9EB-910F-A7DEF5442E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6" name="Рисунок 18">
            <a:extLst>
              <a:ext uri="{FF2B5EF4-FFF2-40B4-BE49-F238E27FC236}">
                <a16:creationId xmlns:a16="http://schemas.microsoft.com/office/drawing/2014/main" id="{87C1B0C7-30FB-1FF3-7DD8-AA0B6B9FC7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246" y="6305164"/>
            <a:ext cx="642687" cy="278648"/>
          </a:xfrm>
          <a:prstGeom prst="rect">
            <a:avLst/>
          </a:prstGeom>
        </p:spPr>
      </p:pic>
      <p:pic>
        <p:nvPicPr>
          <p:cNvPr id="7" name="Рисунок 20">
            <a:extLst>
              <a:ext uri="{FF2B5EF4-FFF2-40B4-BE49-F238E27FC236}">
                <a16:creationId xmlns:a16="http://schemas.microsoft.com/office/drawing/2014/main" id="{9C4278B9-0B3D-B098-9118-075727AD6E2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418" y="6302226"/>
            <a:ext cx="309982" cy="2697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59BF9C-FABA-70DF-0B97-854418936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50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11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4" name="Рисунок 42"/>
          <p:cNvSpPr>
            <a:spLocks noGrp="1"/>
          </p:cNvSpPr>
          <p:nvPr>
            <p:ph type="pic" sz="quarter" idx="16"/>
          </p:nvPr>
        </p:nvSpPr>
        <p:spPr>
          <a:xfrm>
            <a:off x="6275407" y="1041400"/>
            <a:ext cx="4854904" cy="4856468"/>
          </a:xfrm>
          <a:prstGeom prst="ellipse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73116" y="2499880"/>
            <a:ext cx="4100521" cy="1713038"/>
          </a:xfrm>
        </p:spPr>
        <p:txBody>
          <a:bodyPr lIns="0" tIns="0" rIns="0" bIns="0" anchor="t">
            <a:normAutofit/>
          </a:bodyPr>
          <a:lstStyle>
            <a:lvl1pPr algn="l"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GB" dirty="0"/>
              <a:t>Section heading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68695" y="4212918"/>
            <a:ext cx="3713623" cy="90650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Section sub-heading</a:t>
            </a:r>
            <a:endParaRPr lang="ru-RU" dirty="0"/>
          </a:p>
        </p:txBody>
      </p:sp>
      <p:pic>
        <p:nvPicPr>
          <p:cNvPr id="2" name="Рисунок 18">
            <a:extLst>
              <a:ext uri="{FF2B5EF4-FFF2-40B4-BE49-F238E27FC236}">
                <a16:creationId xmlns:a16="http://schemas.microsoft.com/office/drawing/2014/main" id="{2BFD6BDF-3F1F-4602-DBF3-C7338E6658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246" y="6305164"/>
            <a:ext cx="642687" cy="278648"/>
          </a:xfrm>
          <a:prstGeom prst="rect">
            <a:avLst/>
          </a:prstGeom>
        </p:spPr>
      </p:pic>
      <p:pic>
        <p:nvPicPr>
          <p:cNvPr id="3" name="Рисунок 20">
            <a:extLst>
              <a:ext uri="{FF2B5EF4-FFF2-40B4-BE49-F238E27FC236}">
                <a16:creationId xmlns:a16="http://schemas.microsoft.com/office/drawing/2014/main" id="{A329FBF2-7C73-BF92-5803-D8BB6F7FFF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418" y="6302226"/>
            <a:ext cx="309982" cy="2697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BB84FE-2619-A993-42F6-3008FEC5FF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E515E7-331D-A9D9-76C4-2031CA46776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9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087" y="1143411"/>
            <a:ext cx="10457011" cy="1075914"/>
          </a:xfrm>
        </p:spPr>
        <p:txBody>
          <a:bodyPr lIns="0" rIns="0" anchor="t">
            <a:normAutofit/>
          </a:bodyPr>
          <a:lstStyle>
            <a:lvl1pPr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2088" y="2560027"/>
            <a:ext cx="10457010" cy="3126398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18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5228C9-FDF4-458F-96AE-A77FA24A073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2087" y="391642"/>
            <a:ext cx="2901070" cy="4134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8883A3D-4829-8FFF-6B06-B55FD681F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470218" y="6234655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5801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+ image 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исунок 42"/>
          <p:cNvSpPr>
            <a:spLocks noGrp="1"/>
          </p:cNvSpPr>
          <p:nvPr>
            <p:ph type="pic" sz="quarter" idx="16"/>
          </p:nvPr>
        </p:nvSpPr>
        <p:spPr>
          <a:xfrm>
            <a:off x="5615355" y="-1532307"/>
            <a:ext cx="7513932" cy="7513932"/>
          </a:xfrm>
          <a:prstGeom prst="ellipse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596" y="3622989"/>
            <a:ext cx="4664354" cy="2519172"/>
          </a:xfrm>
          <a:prstGeom prst="rect">
            <a:avLst/>
          </a:prstGeom>
        </p:spPr>
      </p:pic>
      <p:sp>
        <p:nvSpPr>
          <p:cNvPr id="38" name="Текст 2"/>
          <p:cNvSpPr>
            <a:spLocks noGrp="1"/>
          </p:cNvSpPr>
          <p:nvPr>
            <p:ph type="body" idx="1"/>
          </p:nvPr>
        </p:nvSpPr>
        <p:spPr>
          <a:xfrm>
            <a:off x="858411" y="3437943"/>
            <a:ext cx="3296203" cy="2248482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Заголовок 1"/>
          <p:cNvSpPr>
            <a:spLocks noGrp="1"/>
          </p:cNvSpPr>
          <p:nvPr>
            <p:ph type="title"/>
          </p:nvPr>
        </p:nvSpPr>
        <p:spPr>
          <a:xfrm>
            <a:off x="860365" y="1143410"/>
            <a:ext cx="3282527" cy="2068711"/>
          </a:xfrm>
        </p:spPr>
        <p:txBody>
          <a:bodyPr lIns="0" tIns="0" rIns="0" bIns="0" anchor="t">
            <a:normAutofit/>
          </a:bodyPr>
          <a:lstStyle>
            <a:lvl1pPr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1CE34F-AC07-D6C5-BDA6-ED43D201783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CDAA66-FBA3-679C-C486-6034E55F97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77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+ image 2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42"/>
          <p:cNvSpPr>
            <a:spLocks noGrp="1"/>
          </p:cNvSpPr>
          <p:nvPr>
            <p:ph type="pic" sz="quarter" idx="16"/>
          </p:nvPr>
        </p:nvSpPr>
        <p:spPr>
          <a:xfrm>
            <a:off x="6458857" y="-1"/>
            <a:ext cx="5733143" cy="6858001"/>
          </a:xfrm>
          <a:prstGeom prst="rect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49515">
            <a:off x="4138402" y="1938093"/>
            <a:ext cx="4664354" cy="2519172"/>
          </a:xfrm>
          <a:prstGeom prst="rect">
            <a:avLst/>
          </a:prstGeom>
        </p:spPr>
      </p:pic>
      <p:sp>
        <p:nvSpPr>
          <p:cNvPr id="21" name="Текст 2"/>
          <p:cNvSpPr>
            <a:spLocks noGrp="1"/>
          </p:cNvSpPr>
          <p:nvPr>
            <p:ph type="body" idx="1"/>
          </p:nvPr>
        </p:nvSpPr>
        <p:spPr>
          <a:xfrm>
            <a:off x="858411" y="3437943"/>
            <a:ext cx="3296203" cy="2248482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860365" y="1143410"/>
            <a:ext cx="3282527" cy="2068711"/>
          </a:xfrm>
        </p:spPr>
        <p:txBody>
          <a:bodyPr lIns="0" tIns="0" rIns="0" bIns="0" anchor="t">
            <a:normAutofit/>
          </a:bodyPr>
          <a:lstStyle>
            <a:lvl1pPr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7D88BE-3690-DAD2-9DBD-81A67115EED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760" y="265025"/>
            <a:ext cx="3621736" cy="5161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5311A4-7BFC-4C1A-026B-C83818C9BF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77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lis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36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42" name="TextBox 41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3" name="Заголовок 1"/>
          <p:cNvSpPr>
            <a:spLocks noGrp="1"/>
          </p:cNvSpPr>
          <p:nvPr>
            <p:ph type="title"/>
          </p:nvPr>
        </p:nvSpPr>
        <p:spPr>
          <a:xfrm>
            <a:off x="872087" y="1155134"/>
            <a:ext cx="10457011" cy="1075914"/>
          </a:xfrm>
        </p:spPr>
        <p:txBody>
          <a:bodyPr lIns="0" rIns="0" anchor="t">
            <a:normAutofit/>
          </a:bodyPr>
          <a:lstStyle>
            <a:lvl1pPr>
              <a:defRPr sz="24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52" name="Текст 2"/>
          <p:cNvSpPr>
            <a:spLocks noGrp="1"/>
          </p:cNvSpPr>
          <p:nvPr>
            <p:ph type="body" idx="1"/>
          </p:nvPr>
        </p:nvSpPr>
        <p:spPr>
          <a:xfrm>
            <a:off x="1142573" y="3145762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Текст 2"/>
          <p:cNvSpPr>
            <a:spLocks noGrp="1"/>
          </p:cNvSpPr>
          <p:nvPr>
            <p:ph type="body" idx="52"/>
          </p:nvPr>
        </p:nvSpPr>
        <p:spPr>
          <a:xfrm>
            <a:off x="1142573" y="4383361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Текст 2"/>
          <p:cNvSpPr>
            <a:spLocks noGrp="1"/>
          </p:cNvSpPr>
          <p:nvPr>
            <p:ph type="body" idx="54"/>
          </p:nvPr>
        </p:nvSpPr>
        <p:spPr>
          <a:xfrm>
            <a:off x="4614638" y="3145762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Текст 2"/>
          <p:cNvSpPr>
            <a:spLocks noGrp="1"/>
          </p:cNvSpPr>
          <p:nvPr>
            <p:ph type="body" idx="56"/>
          </p:nvPr>
        </p:nvSpPr>
        <p:spPr>
          <a:xfrm>
            <a:off x="4614638" y="4383361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Myriad Pro" panose="020B0503030403020204" pitchFamily="34" charset="0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5" name="Текст 2"/>
          <p:cNvSpPr>
            <a:spLocks noGrp="1"/>
          </p:cNvSpPr>
          <p:nvPr>
            <p:ph type="body" idx="58"/>
          </p:nvPr>
        </p:nvSpPr>
        <p:spPr>
          <a:xfrm>
            <a:off x="8092418" y="3145762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Текст 2"/>
          <p:cNvSpPr>
            <a:spLocks noGrp="1"/>
          </p:cNvSpPr>
          <p:nvPr>
            <p:ph type="body" idx="60"/>
          </p:nvPr>
        </p:nvSpPr>
        <p:spPr>
          <a:xfrm>
            <a:off x="8092418" y="4383361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3" name="Текст 2"/>
          <p:cNvSpPr>
            <a:spLocks noGrp="1"/>
          </p:cNvSpPr>
          <p:nvPr>
            <p:ph type="body" idx="62" hasCustomPrompt="1"/>
          </p:nvPr>
        </p:nvSpPr>
        <p:spPr>
          <a:xfrm>
            <a:off x="916101" y="2767108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  <a:r>
              <a:rPr lang="ru-RU" dirty="0"/>
              <a:t>1</a:t>
            </a:r>
            <a:endParaRPr lang="en-US" dirty="0"/>
          </a:p>
        </p:txBody>
      </p:sp>
      <p:sp>
        <p:nvSpPr>
          <p:cNvPr id="94" name="Текст 2"/>
          <p:cNvSpPr>
            <a:spLocks noGrp="1"/>
          </p:cNvSpPr>
          <p:nvPr>
            <p:ph type="body" idx="63" hasCustomPrompt="1"/>
          </p:nvPr>
        </p:nvSpPr>
        <p:spPr>
          <a:xfrm>
            <a:off x="928451" y="4003824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  <a:r>
              <a:rPr lang="ru-RU" dirty="0"/>
              <a:t>4</a:t>
            </a:r>
            <a:endParaRPr lang="en-US" dirty="0"/>
          </a:p>
        </p:txBody>
      </p:sp>
      <p:sp>
        <p:nvSpPr>
          <p:cNvPr id="95" name="Текст 2"/>
          <p:cNvSpPr>
            <a:spLocks noGrp="1"/>
          </p:cNvSpPr>
          <p:nvPr>
            <p:ph type="body" idx="64" hasCustomPrompt="1"/>
          </p:nvPr>
        </p:nvSpPr>
        <p:spPr>
          <a:xfrm>
            <a:off x="4399822" y="2767108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  <a:r>
              <a:rPr lang="ru-RU" dirty="0"/>
              <a:t>2</a:t>
            </a:r>
            <a:endParaRPr lang="en-US" dirty="0"/>
          </a:p>
        </p:txBody>
      </p:sp>
      <p:sp>
        <p:nvSpPr>
          <p:cNvPr id="96" name="Текст 2"/>
          <p:cNvSpPr>
            <a:spLocks noGrp="1"/>
          </p:cNvSpPr>
          <p:nvPr>
            <p:ph type="body" idx="65" hasCustomPrompt="1"/>
          </p:nvPr>
        </p:nvSpPr>
        <p:spPr>
          <a:xfrm>
            <a:off x="4412172" y="4003824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  <a:r>
              <a:rPr lang="ru-RU" dirty="0"/>
              <a:t>5</a:t>
            </a:r>
            <a:endParaRPr lang="en-US" dirty="0"/>
          </a:p>
        </p:txBody>
      </p:sp>
      <p:sp>
        <p:nvSpPr>
          <p:cNvPr id="99" name="Текст 2"/>
          <p:cNvSpPr>
            <a:spLocks noGrp="1"/>
          </p:cNvSpPr>
          <p:nvPr>
            <p:ph type="body" idx="66" hasCustomPrompt="1"/>
          </p:nvPr>
        </p:nvSpPr>
        <p:spPr>
          <a:xfrm>
            <a:off x="7840883" y="2767108"/>
            <a:ext cx="488556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00" name="Текст 2"/>
          <p:cNvSpPr>
            <a:spLocks noGrp="1"/>
          </p:cNvSpPr>
          <p:nvPr>
            <p:ph type="body" idx="67" hasCustomPrompt="1"/>
          </p:nvPr>
        </p:nvSpPr>
        <p:spPr>
          <a:xfrm>
            <a:off x="7875440" y="4003824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DEC97D-8DBF-B2FF-1BC7-472070CF7E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EA98E8-6323-0BBD-FCE2-EEE414776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991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12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428957" y="5003799"/>
            <a:ext cx="3296203" cy="682625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Author</a:t>
            </a:r>
            <a:endParaRPr lang="ru-RU" dirty="0"/>
          </a:p>
        </p:txBody>
      </p:sp>
      <p:sp>
        <p:nvSpPr>
          <p:cNvPr id="25" name="Рисунок 42"/>
          <p:cNvSpPr>
            <a:spLocks noGrp="1"/>
          </p:cNvSpPr>
          <p:nvPr>
            <p:ph type="pic" sz="quarter" idx="16"/>
          </p:nvPr>
        </p:nvSpPr>
        <p:spPr>
          <a:xfrm>
            <a:off x="6275407" y="1041400"/>
            <a:ext cx="4854904" cy="4856468"/>
          </a:xfrm>
          <a:prstGeom prst="ellipse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72088" y="1574234"/>
            <a:ext cx="444398" cy="1075914"/>
          </a:xfrm>
        </p:spPr>
        <p:txBody>
          <a:bodyPr lIns="0" rIns="0" anchor="t">
            <a:noAutofit/>
          </a:bodyPr>
          <a:lstStyle>
            <a:lvl1pPr>
              <a:defRPr sz="7200" b="1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r>
              <a:rPr lang="kk-KZ" dirty="0"/>
              <a:t>«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7" hasCustomPrompt="1"/>
          </p:nvPr>
        </p:nvSpPr>
        <p:spPr>
          <a:xfrm>
            <a:off x="1428957" y="1947201"/>
            <a:ext cx="3295443" cy="2853398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rgbClr val="0B54A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Quote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8" hasCustomPrompt="1"/>
          </p:nvPr>
        </p:nvSpPr>
        <p:spPr>
          <a:xfrm>
            <a:off x="4833144" y="4116726"/>
            <a:ext cx="538956" cy="95057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7200" b="1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r>
              <a:rPr lang="kk-KZ" dirty="0">
                <a:solidFill>
                  <a:schemeClr val="bg1">
                    <a:lumMod val="65000"/>
                  </a:schemeClr>
                </a:solidFill>
              </a:rPr>
              <a:t>»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B4A1ED-F554-E776-FE74-9136BFABE94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A28007-6DDB-A46C-EF62-B48524CC5B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9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+ image 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872087" y="1143411"/>
            <a:ext cx="4982613" cy="1075914"/>
          </a:xfrm>
        </p:spPr>
        <p:txBody>
          <a:bodyPr lIns="0" rIns="0" anchor="t">
            <a:normAutofit/>
          </a:bodyPr>
          <a:lstStyle>
            <a:lvl1pPr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Текст 2"/>
          <p:cNvSpPr>
            <a:spLocks noGrp="1"/>
          </p:cNvSpPr>
          <p:nvPr>
            <p:ph type="body" idx="1"/>
          </p:nvPr>
        </p:nvSpPr>
        <p:spPr>
          <a:xfrm>
            <a:off x="872088" y="2560027"/>
            <a:ext cx="4982612" cy="3126398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22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6096000" y="1143000"/>
            <a:ext cx="5232400" cy="454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822846-645D-56B8-E5A7-28F74D2237C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C6B522-DB20-3C62-ECFE-0022BD5A79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850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46629"/>
            <a:ext cx="10515600" cy="5440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Slide title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Level 1 text</a:t>
            </a:r>
            <a:endParaRPr lang="ru-RU" dirty="0"/>
          </a:p>
          <a:p>
            <a:pPr lvl="1"/>
            <a:r>
              <a:rPr lang="en-GB" dirty="0"/>
              <a:t>Level 2</a:t>
            </a:r>
            <a:endParaRPr lang="ru-RU" dirty="0"/>
          </a:p>
          <a:p>
            <a:pPr lvl="2"/>
            <a:r>
              <a:rPr lang="en-GB" dirty="0"/>
              <a:t>Level 3</a:t>
            </a:r>
            <a:endParaRPr lang="ru-RU" dirty="0"/>
          </a:p>
          <a:p>
            <a:pPr lvl="3"/>
            <a:r>
              <a:rPr lang="en-GB" dirty="0"/>
              <a:t>Level 4</a:t>
            </a:r>
            <a:endParaRPr lang="ru-RU" dirty="0"/>
          </a:p>
          <a:p>
            <a:pPr lvl="4"/>
            <a:r>
              <a:rPr lang="en-GB" dirty="0"/>
              <a:t>Level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96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4" r:id="rId3"/>
    <p:sldLayoutId id="2147483651" r:id="rId4"/>
    <p:sldLayoutId id="2147483650" r:id="rId5"/>
    <p:sldLayoutId id="2147483663" r:id="rId6"/>
    <p:sldLayoutId id="2147483662" r:id="rId7"/>
    <p:sldLayoutId id="2147483660" r:id="rId8"/>
    <p:sldLayoutId id="2147483661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EU Year of Skills 2023</a:t>
            </a:r>
            <a:br>
              <a:rPr lang="en-GB" dirty="0"/>
            </a:br>
            <a:r>
              <a:rPr lang="en-GB" dirty="0"/>
              <a:t>Skills for the Non-profit Sector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 rapid review of the current situation in the Western Balkans and </a:t>
            </a:r>
            <a:r>
              <a:rPr lang="en-GB" dirty="0" err="1"/>
              <a:t>Turkiye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76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71F75-4128-CF71-042F-2FFA41253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EU TACSO 3 Project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4C32F7-14ED-BB3B-47B5-42247CE82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088" y="1856792"/>
            <a:ext cx="9840361" cy="4094838"/>
          </a:xfrm>
        </p:spPr>
        <p:txBody>
          <a:bodyPr numCol="1"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Monitoring and supporting the enabling environment for civil society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Supporting governments to work more effectively with civil society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Building capacities of civil society organisations – focus on regional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Linking civil society organisations to the European Union (and vice versa)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</a:rPr>
              <a:t>Western Balkans and Türkiye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</a:rPr>
              <a:t>Part of Civil Society Facility – EUR 220 million current period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57380-3F6D-CB5B-EC16-C74C686FB21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pic>
        <p:nvPicPr>
          <p:cNvPr id="5" name="Picture 17" descr="page5image7134112">
            <a:extLst>
              <a:ext uri="{FF2B5EF4-FFF2-40B4-BE49-F238E27FC236}">
                <a16:creationId xmlns:a16="http://schemas.microsoft.com/office/drawing/2014/main" id="{DEBC9ED8-A40B-7A61-E079-6020A3864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449" y="3051854"/>
            <a:ext cx="14478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9" descr="page5image7142960">
            <a:extLst>
              <a:ext uri="{FF2B5EF4-FFF2-40B4-BE49-F238E27FC236}">
                <a16:creationId xmlns:a16="http://schemas.microsoft.com/office/drawing/2014/main" id="{3B6EA60A-EE98-F564-7B11-A49A0232C5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5"/>
          <a:stretch/>
        </p:blipFill>
        <p:spPr bwMode="auto">
          <a:xfrm>
            <a:off x="10938815" y="1904508"/>
            <a:ext cx="1241611" cy="152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1" descr="page5image7138928">
            <a:extLst>
              <a:ext uri="{FF2B5EF4-FFF2-40B4-BE49-F238E27FC236}">
                <a16:creationId xmlns:a16="http://schemas.microsoft.com/office/drawing/2014/main" id="{258AE471-64D6-2424-FE4A-BFFC69BF4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243" y="906370"/>
            <a:ext cx="33401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48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775AF-7AB2-43F9-399A-7B0738D61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People to People philosophy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55D56-E893-D3BF-C5BB-860A69C3F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088" y="2219325"/>
            <a:ext cx="10457010" cy="3467100"/>
          </a:xfrm>
        </p:spPr>
        <p:txBody>
          <a:bodyPr numCol="1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People have the skills and knowledge to address most of our challenges – just not in any one person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Bringing people together amplifies the potential, especially when we bring together people from different countries and different sectors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We can learn from each other, be inspired by each 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We can form friendships and partnerships that lead to real change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163A0-70F4-7174-90EB-5D1C46078EC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876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1DA4B-3990-61E9-10E0-ABABFACA0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3A77A-E80C-BF2D-3E56-82D1E7368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088" y="2099388"/>
            <a:ext cx="9242296" cy="3587037"/>
          </a:xfrm>
        </p:spPr>
        <p:txBody>
          <a:bodyPr numCol="1"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Why is the non-profit sector different?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What skills does the non-profit sector need that cannot be obtained elsewhere?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What is currently on offer?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What resources and opportunities do we have access to?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How can we work together to invest more in skills for the region?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How can we bring about </a:t>
            </a:r>
            <a:r>
              <a:rPr lang="en-GB" sz="2800" i="1" dirty="0">
                <a:solidFill>
                  <a:schemeClr val="accent1">
                    <a:lumMod val="50000"/>
                  </a:schemeClr>
                </a:solidFill>
              </a:rPr>
              <a:t>systemic </a:t>
            </a: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change?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EDE53-C955-6424-16AC-B02F7057F93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pic>
        <p:nvPicPr>
          <p:cNvPr id="5" name="Picture 1" descr="page6image7146208">
            <a:extLst>
              <a:ext uri="{FF2B5EF4-FFF2-40B4-BE49-F238E27FC236}">
                <a16:creationId xmlns:a16="http://schemas.microsoft.com/office/drawing/2014/main" id="{ADEF4093-24DC-6F18-B348-8F8F73226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288" y="3922657"/>
            <a:ext cx="1772383" cy="134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age6image7146768">
            <a:extLst>
              <a:ext uri="{FF2B5EF4-FFF2-40B4-BE49-F238E27FC236}">
                <a16:creationId xmlns:a16="http://schemas.microsoft.com/office/drawing/2014/main" id="{EB9C77E0-DA8E-0313-262F-131313A4F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430" y="2761382"/>
            <a:ext cx="1855125" cy="106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986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E8E60-4E66-131B-EDB4-E9535D54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61D87-E121-6260-841B-E258DB33F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088" y="1996751"/>
            <a:ext cx="10072137" cy="3689674"/>
          </a:xfrm>
        </p:spPr>
        <p:txBody>
          <a:bodyPr numCol="1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</a:rPr>
              <a:t>Day 1 – understanding the challenges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 Why is the non-profit sector different? What skills does it need?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 What are the policy options and opportunities?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 What kinds of partnership work? What resources are available</a:t>
            </a:r>
          </a:p>
          <a:p>
            <a:pPr>
              <a:lnSpc>
                <a:spcPct val="120000"/>
              </a:lnSpc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</a:rPr>
              <a:t>Day 2 – making the change happen 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 People to people – answering our questions and creating partnerships; </a:t>
            </a:r>
          </a:p>
          <a:p>
            <a:pPr>
              <a:lnSpc>
                <a:spcPct val="120000"/>
              </a:lnSpc>
            </a:pPr>
            <a:endParaRPr lang="en-GB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C9621-A87C-E816-6FE2-7A8ABD66F27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307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Текст 22"/>
          <p:cNvSpPr>
            <a:spLocks noGrp="1"/>
          </p:cNvSpPr>
          <p:nvPr>
            <p:ph type="body" idx="1"/>
          </p:nvPr>
        </p:nvSpPr>
        <p:spPr/>
        <p:txBody>
          <a:bodyPr numCol="1">
            <a:normAutofit lnSpcReduction="10000"/>
          </a:bodyPr>
          <a:lstStyle/>
          <a:p>
            <a:pPr algn="l"/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Richard Allen</a:t>
            </a:r>
            <a:br>
              <a:rPr lang="en-GB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Team Leader</a:t>
            </a:r>
            <a:br>
              <a:rPr lang="en-GB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EU TACSO 3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Thank you for your attention!</a:t>
            </a:r>
            <a:endParaRPr lang="ru-RU" sz="3200" dirty="0"/>
          </a:p>
        </p:txBody>
      </p:sp>
      <p:pic>
        <p:nvPicPr>
          <p:cNvPr id="15" name="Picture 14" descr="A yellow star with blue text&#10;&#10;Description automatically generated">
            <a:extLst>
              <a:ext uri="{FF2B5EF4-FFF2-40B4-BE49-F238E27FC236}">
                <a16:creationId xmlns:a16="http://schemas.microsoft.com/office/drawing/2014/main" id="{1F402A0F-D31E-033C-7E8E-7E5817D652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803" y="1262689"/>
            <a:ext cx="5190185" cy="362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0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Skills and the non-profit sector in the Western Balkans and Türkiye (1)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872088" y="2560027"/>
            <a:ext cx="4558328" cy="3126398"/>
          </a:xfrm>
        </p:spPr>
        <p:txBody>
          <a:bodyPr numCol="1">
            <a:normAutofit/>
          </a:bodyPr>
          <a:lstStyle/>
          <a:p>
            <a:pPr algn="l"/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National Qualifications Frameworks exist in all seven countries</a:t>
            </a:r>
          </a:p>
          <a:p>
            <a:pPr algn="l"/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Relevant Masters programmes: </a:t>
            </a:r>
            <a:r>
              <a:rPr lang="en-GB" sz="2800" dirty="0" err="1">
                <a:solidFill>
                  <a:schemeClr val="accent1">
                    <a:lumMod val="50000"/>
                  </a:schemeClr>
                </a:solidFill>
              </a:rPr>
              <a:t>Turkiye</a:t>
            </a: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, Austria, (North Macedonia)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2" name="Текст 11">
            <a:extLst>
              <a:ext uri="{FF2B5EF4-FFF2-40B4-BE49-F238E27FC236}">
                <a16:creationId xmlns:a16="http://schemas.microsoft.com/office/drawing/2014/main" id="{C549BEA6-0151-7ADB-0518-434404597E00}"/>
              </a:ext>
            </a:extLst>
          </p:cNvPr>
          <p:cNvSpPr txBox="1">
            <a:spLocks/>
          </p:cNvSpPr>
          <p:nvPr/>
        </p:nvSpPr>
        <p:spPr>
          <a:xfrm>
            <a:off x="6398921" y="2529254"/>
            <a:ext cx="4812004" cy="3528646"/>
          </a:xfrm>
          <a:prstGeom prst="rect">
            <a:avLst/>
          </a:prstGeom>
        </p:spPr>
        <p:txBody>
          <a:bodyPr vert="horz" lIns="0" tIns="0" rIns="0" bIns="0" numCol="1" spcCol="360000" rtlCol="0">
            <a:normAutofit fontScale="77500" lnSpcReduction="20000"/>
          </a:bodyPr>
          <a:lstStyle>
            <a:lvl1pPr marL="0" indent="0" algn="just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Myriad Arabic" panose="01010101010101010101" pitchFamily="50" charset="-78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</a:rPr>
              <a:t>Training for Non-profits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Mostly provided by CSOs for CSOs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Mostly are provided with certificates, but not quality assured or within qualifications frameworks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Mostly very short courses – some notable exceptions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Flagship non-profit training in Albania, </a:t>
            </a:r>
            <a:r>
              <a:rPr lang="en-GB" sz="2800" dirty="0" err="1">
                <a:solidFill>
                  <a:schemeClr val="accent1">
                    <a:lumMod val="50000"/>
                  </a:schemeClr>
                </a:solidFill>
              </a:rPr>
              <a:t>Turkiye</a:t>
            </a:r>
            <a:r>
              <a:rPr lang="en-GB" sz="2800">
                <a:solidFill>
                  <a:schemeClr val="accent1">
                    <a:lumMod val="50000"/>
                  </a:schemeClr>
                </a:solidFill>
              </a:rPr>
              <a:t>, Serbia…</a:t>
            </a:r>
            <a:endParaRPr lang="en-GB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643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AFE68-B90F-9FE0-BC4C-5BC58410E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Skills and the non-profit sector in the Western Balkans and Türkiye (2)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5AE24-34CE-B270-71A8-F32A5E17C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088" y="2381250"/>
            <a:ext cx="10457010" cy="3695700"/>
          </a:xfrm>
        </p:spPr>
        <p:txBody>
          <a:bodyPr numCol="1">
            <a:normAutofit fontScale="775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Recognition of the non-profit sector as a specific sector of the economy is rare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Sector is under-valued as both part of the economy and part of society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Sector is not widely seen as a positive career choice – education, salaries, working conditions, project-based finance are all contributing factors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Recent push for recognition of youth work as professional qualification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In the EU, the non-profit sector is estimated to provide 13% of all jobs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Life-long learning and micro-credentials are promising opportunities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Anecdotally, ‘soft’ skills learned in the non-profit sector are highly valued in other sectors</a:t>
            </a:r>
          </a:p>
          <a:p>
            <a:pPr>
              <a:lnSpc>
                <a:spcPct val="120000"/>
              </a:lnSpc>
            </a:pPr>
            <a:endParaRPr lang="en-GB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51ABE-9306-1106-DA60-6ECF1DFD576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94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Текст 22"/>
          <p:cNvSpPr>
            <a:spLocks noGrp="1"/>
          </p:cNvSpPr>
          <p:nvPr>
            <p:ph type="body" idx="1"/>
          </p:nvPr>
        </p:nvSpPr>
        <p:spPr/>
        <p:txBody>
          <a:bodyPr numCol="1">
            <a:normAutofit lnSpcReduction="10000"/>
          </a:bodyPr>
          <a:lstStyle/>
          <a:p>
            <a:pPr algn="l"/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Richard Allen</a:t>
            </a:r>
            <a:br>
              <a:rPr lang="en-GB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Team Leader</a:t>
            </a:r>
            <a:br>
              <a:rPr lang="en-GB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EU TACSO 3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Thank you for your attention!</a:t>
            </a:r>
            <a:endParaRPr lang="ru-RU" sz="3200" dirty="0"/>
          </a:p>
        </p:txBody>
      </p:sp>
      <p:pic>
        <p:nvPicPr>
          <p:cNvPr id="15" name="Picture 14" descr="A yellow star with blue text&#10;&#10;Description automatically generated">
            <a:extLst>
              <a:ext uri="{FF2B5EF4-FFF2-40B4-BE49-F238E27FC236}">
                <a16:creationId xmlns:a16="http://schemas.microsoft.com/office/drawing/2014/main" id="{1F402A0F-D31E-033C-7E8E-7E5817D652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803" y="1262689"/>
            <a:ext cx="5190185" cy="362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423390"/>
      </p:ext>
    </p:extLst>
  </p:cSld>
  <p:clrMapOvr>
    <a:masterClrMapping/>
  </p:clrMapOvr>
</p:sld>
</file>

<file path=ppt/theme/theme1.xml><?xml version="1.0" encoding="utf-8"?>
<a:theme xmlns:a="http://schemas.openxmlformats.org/drawingml/2006/main" name="TACSO Them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5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ACSO 3 PPP template.potx" id="{14682FB0-C43D-4239-99E3-7C60199756AD}" vid="{5C65E23E-A784-4450-91FC-FD8776C5C85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TACSO 3 PPP template 2023</Template>
  <TotalTime>105</TotalTime>
  <Words>492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Myriad Pro</vt:lpstr>
      <vt:lpstr>TACSO Theme</vt:lpstr>
      <vt:lpstr>EU Year of Skills 2023 Skills for the Non-profit Sector</vt:lpstr>
      <vt:lpstr>The EU TACSO 3 Project</vt:lpstr>
      <vt:lpstr>The People to People philosophy</vt:lpstr>
      <vt:lpstr>Key questions</vt:lpstr>
      <vt:lpstr>The agenda</vt:lpstr>
      <vt:lpstr>PowerPoint Presentation</vt:lpstr>
      <vt:lpstr>Skills and the non-profit sector in the Western Balkans and Türkiye (1)</vt:lpstr>
      <vt:lpstr>Skills and the non-profit sector in the Western Balkans and Türkiye (2)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Year of Skills 2023 Skills for the Non-profit Sector</dc:title>
  <dc:creator>Richard Allen</dc:creator>
  <cp:lastModifiedBy>Richard Allen</cp:lastModifiedBy>
  <cp:revision>1</cp:revision>
  <dcterms:created xsi:type="dcterms:W3CDTF">2023-11-20T15:02:47Z</dcterms:created>
  <dcterms:modified xsi:type="dcterms:W3CDTF">2023-11-20T16:47:53Z</dcterms:modified>
</cp:coreProperties>
</file>