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14"/>
  </p:notesMasterIdLst>
  <p:sldIdLst>
    <p:sldId id="286" r:id="rId5"/>
    <p:sldId id="297" r:id="rId6"/>
    <p:sldId id="287" r:id="rId7"/>
    <p:sldId id="288" r:id="rId8"/>
    <p:sldId id="291" r:id="rId9"/>
    <p:sldId id="290" r:id="rId10"/>
    <p:sldId id="296" r:id="rId11"/>
    <p:sldId id="298" r:id="rId12"/>
    <p:sldId id="282" r:id="rId13"/>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46D5D3-7E69-4164-80D6-12317EC00F42}" v="242" dt="2023-11-19T19:35:27.9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780" y="4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ran Bogdanovski" userId="c86aab84-7aac-45e7-8e90-a1fb2eec89fc" providerId="ADAL" clId="{A146D5D3-7E69-4164-80D6-12317EC00F42}"/>
    <pc:docChg chg="undo redo custSel delSld modSld">
      <pc:chgData name="Zoran Bogdanovski" userId="c86aab84-7aac-45e7-8e90-a1fb2eec89fc" providerId="ADAL" clId="{A146D5D3-7E69-4164-80D6-12317EC00F42}" dt="2023-11-19T19:35:27.970" v="817" actId="20577"/>
      <pc:docMkLst>
        <pc:docMk/>
      </pc:docMkLst>
      <pc:sldChg chg="addSp modSp modAnim">
        <pc:chgData name="Zoran Bogdanovski" userId="c86aab84-7aac-45e7-8e90-a1fb2eec89fc" providerId="ADAL" clId="{A146D5D3-7E69-4164-80D6-12317EC00F42}" dt="2023-11-19T19:35:27.970" v="817" actId="20577"/>
        <pc:sldMkLst>
          <pc:docMk/>
          <pc:sldMk cId="0" sldId="282"/>
        </pc:sldMkLst>
        <pc:spChg chg="add mod">
          <ac:chgData name="Zoran Bogdanovski" userId="c86aab84-7aac-45e7-8e90-a1fb2eec89fc" providerId="ADAL" clId="{A146D5D3-7E69-4164-80D6-12317EC00F42}" dt="2023-11-19T19:35:27.970" v="817" actId="20577"/>
          <ac:spMkLst>
            <pc:docMk/>
            <pc:sldMk cId="0" sldId="282"/>
            <ac:spMk id="6" creationId="{8FC1EA3C-C9A9-4521-A825-A50EA54229BD}"/>
          </ac:spMkLst>
        </pc:spChg>
        <pc:picChg chg="mod">
          <ac:chgData name="Zoran Bogdanovski" userId="c86aab84-7aac-45e7-8e90-a1fb2eec89fc" providerId="ADAL" clId="{A146D5D3-7E69-4164-80D6-12317EC00F42}" dt="2023-11-19T19:25:43.493" v="729" actId="1036"/>
          <ac:picMkLst>
            <pc:docMk/>
            <pc:sldMk cId="0" sldId="282"/>
            <ac:picMk id="2056" creationId="{CCC31724-B8BE-462B-8193-5D8EF818D5EC}"/>
          </ac:picMkLst>
        </pc:picChg>
      </pc:sldChg>
      <pc:sldChg chg="modSp">
        <pc:chgData name="Zoran Bogdanovski" userId="c86aab84-7aac-45e7-8e90-a1fb2eec89fc" providerId="ADAL" clId="{A146D5D3-7E69-4164-80D6-12317EC00F42}" dt="2023-11-19T17:52:10.137" v="13" actId="1036"/>
        <pc:sldMkLst>
          <pc:docMk/>
          <pc:sldMk cId="0" sldId="287"/>
        </pc:sldMkLst>
        <pc:spChg chg="mod">
          <ac:chgData name="Zoran Bogdanovski" userId="c86aab84-7aac-45e7-8e90-a1fb2eec89fc" providerId="ADAL" clId="{A146D5D3-7E69-4164-80D6-12317EC00F42}" dt="2023-11-19T17:52:10.137" v="13" actId="1036"/>
          <ac:spMkLst>
            <pc:docMk/>
            <pc:sldMk cId="0" sldId="287"/>
            <ac:spMk id="10243" creationId="{E83875A5-82DC-42C4-A7EA-01FCB7C88071}"/>
          </ac:spMkLst>
        </pc:spChg>
      </pc:sldChg>
      <pc:sldChg chg="modSp">
        <pc:chgData name="Zoran Bogdanovski" userId="c86aab84-7aac-45e7-8e90-a1fb2eec89fc" providerId="ADAL" clId="{A146D5D3-7E69-4164-80D6-12317EC00F42}" dt="2023-11-19T19:33:34.094" v="810" actId="1038"/>
        <pc:sldMkLst>
          <pc:docMk/>
          <pc:sldMk cId="0" sldId="291"/>
        </pc:sldMkLst>
        <pc:graphicFrameChg chg="mod">
          <ac:chgData name="Zoran Bogdanovski" userId="c86aab84-7aac-45e7-8e90-a1fb2eec89fc" providerId="ADAL" clId="{A146D5D3-7E69-4164-80D6-12317EC00F42}" dt="2023-11-19T19:33:34.094" v="810" actId="1038"/>
          <ac:graphicFrameMkLst>
            <pc:docMk/>
            <pc:sldMk cId="0" sldId="291"/>
            <ac:graphicFrameMk id="6" creationId="{3CA94B87-683C-434D-87A0-CFA19CC41277}"/>
          </ac:graphicFrameMkLst>
        </pc:graphicFrameChg>
      </pc:sldChg>
      <pc:sldChg chg="modSp">
        <pc:chgData name="Zoran Bogdanovski" userId="c86aab84-7aac-45e7-8e90-a1fb2eec89fc" providerId="ADAL" clId="{A146D5D3-7E69-4164-80D6-12317EC00F42}" dt="2023-11-19T19:31:57.708" v="800"/>
        <pc:sldMkLst>
          <pc:docMk/>
          <pc:sldMk cId="1089926100" sldId="297"/>
        </pc:sldMkLst>
        <pc:graphicFrameChg chg="mod">
          <ac:chgData name="Zoran Bogdanovski" userId="c86aab84-7aac-45e7-8e90-a1fb2eec89fc" providerId="ADAL" clId="{A146D5D3-7E69-4164-80D6-12317EC00F42}" dt="2023-11-19T19:31:57.708" v="800"/>
          <ac:graphicFrameMkLst>
            <pc:docMk/>
            <pc:sldMk cId="1089926100" sldId="297"/>
            <ac:graphicFrameMk id="19461" creationId="{76BAF376-7EAA-12FF-5A2A-417DEEEFD0AE}"/>
          </ac:graphicFrameMkLst>
        </pc:graphicFrameChg>
      </pc:sldChg>
      <pc:sldChg chg="addSp delSp modSp modAnim">
        <pc:chgData name="Zoran Bogdanovski" userId="c86aab84-7aac-45e7-8e90-a1fb2eec89fc" providerId="ADAL" clId="{A146D5D3-7E69-4164-80D6-12317EC00F42}" dt="2023-11-19T19:29:33.289" v="782"/>
        <pc:sldMkLst>
          <pc:docMk/>
          <pc:sldMk cId="928023560" sldId="298"/>
        </pc:sldMkLst>
        <pc:spChg chg="mod">
          <ac:chgData name="Zoran Bogdanovski" userId="c86aab84-7aac-45e7-8e90-a1fb2eec89fc" providerId="ADAL" clId="{A146D5D3-7E69-4164-80D6-12317EC00F42}" dt="2023-11-19T19:23:03.624" v="709" actId="14100"/>
          <ac:spMkLst>
            <pc:docMk/>
            <pc:sldMk cId="928023560" sldId="298"/>
            <ac:spMk id="2" creationId="{BFB46B01-D5B9-4593-9103-1599AE5DBEE2}"/>
          </ac:spMkLst>
        </pc:spChg>
        <pc:spChg chg="add del mod">
          <ac:chgData name="Zoran Bogdanovski" userId="c86aab84-7aac-45e7-8e90-a1fb2eec89fc" providerId="ADAL" clId="{A146D5D3-7E69-4164-80D6-12317EC00F42}" dt="2023-11-19T19:27:47.674" v="760" actId="14100"/>
          <ac:spMkLst>
            <pc:docMk/>
            <pc:sldMk cId="928023560" sldId="298"/>
            <ac:spMk id="3" creationId="{D74818BF-103B-4562-8BE0-1C0FFC391A1F}"/>
          </ac:spMkLst>
        </pc:spChg>
        <pc:spChg chg="add mod">
          <ac:chgData name="Zoran Bogdanovski" userId="c86aab84-7aac-45e7-8e90-a1fb2eec89fc" providerId="ADAL" clId="{A146D5D3-7E69-4164-80D6-12317EC00F42}" dt="2023-11-19T19:16:32.893" v="416" actId="14100"/>
          <ac:spMkLst>
            <pc:docMk/>
            <pc:sldMk cId="928023560" sldId="298"/>
            <ac:spMk id="4" creationId="{B735D5FF-D80E-4C51-BB78-BFA39CAA4BA1}"/>
          </ac:spMkLst>
        </pc:spChg>
        <pc:spChg chg="add mod">
          <ac:chgData name="Zoran Bogdanovski" userId="c86aab84-7aac-45e7-8e90-a1fb2eec89fc" providerId="ADAL" clId="{A146D5D3-7E69-4164-80D6-12317EC00F42}" dt="2023-11-19T19:16:54.031" v="421" actId="14100"/>
          <ac:spMkLst>
            <pc:docMk/>
            <pc:sldMk cId="928023560" sldId="298"/>
            <ac:spMk id="6" creationId="{872248B2-60D2-430A-8E1C-3E40A342A446}"/>
          </ac:spMkLst>
        </pc:spChg>
        <pc:spChg chg="add mod">
          <ac:chgData name="Zoran Bogdanovski" userId="c86aab84-7aac-45e7-8e90-a1fb2eec89fc" providerId="ADAL" clId="{A146D5D3-7E69-4164-80D6-12317EC00F42}" dt="2023-11-19T19:28:15.310" v="766" actId="1036"/>
          <ac:spMkLst>
            <pc:docMk/>
            <pc:sldMk cId="928023560" sldId="298"/>
            <ac:spMk id="7" creationId="{4A8BA279-D2C5-4F8A-B1F4-F6F69A034F82}"/>
          </ac:spMkLst>
        </pc:spChg>
        <pc:spChg chg="add mod">
          <ac:chgData name="Zoran Bogdanovski" userId="c86aab84-7aac-45e7-8e90-a1fb2eec89fc" providerId="ADAL" clId="{A146D5D3-7E69-4164-80D6-12317EC00F42}" dt="2023-11-19T19:27:59.341" v="762" actId="14100"/>
          <ac:spMkLst>
            <pc:docMk/>
            <pc:sldMk cId="928023560" sldId="298"/>
            <ac:spMk id="8" creationId="{88C29EB9-36C6-408D-8451-F5646ECFBA35}"/>
          </ac:spMkLst>
        </pc:spChg>
        <pc:spChg chg="add mod">
          <ac:chgData name="Zoran Bogdanovski" userId="c86aab84-7aac-45e7-8e90-a1fb2eec89fc" providerId="ADAL" clId="{A146D5D3-7E69-4164-80D6-12317EC00F42}" dt="2023-11-19T19:28:11.798" v="765" actId="1036"/>
          <ac:spMkLst>
            <pc:docMk/>
            <pc:sldMk cId="928023560" sldId="298"/>
            <ac:spMk id="9" creationId="{80FDE759-A8E0-4E26-B565-F0096D49E4D4}"/>
          </ac:spMkLst>
        </pc:spChg>
        <pc:spChg chg="add mod">
          <ac:chgData name="Zoran Bogdanovski" userId="c86aab84-7aac-45e7-8e90-a1fb2eec89fc" providerId="ADAL" clId="{A146D5D3-7E69-4164-80D6-12317EC00F42}" dt="2023-11-19T19:24:52.069" v="720" actId="6549"/>
          <ac:spMkLst>
            <pc:docMk/>
            <pc:sldMk cId="928023560" sldId="298"/>
            <ac:spMk id="11" creationId="{8A97A991-BA02-4449-967E-3FECE9D4A860}"/>
          </ac:spMkLst>
        </pc:spChg>
        <pc:spChg chg="add del mod">
          <ac:chgData name="Zoran Bogdanovski" userId="c86aab84-7aac-45e7-8e90-a1fb2eec89fc" providerId="ADAL" clId="{A146D5D3-7E69-4164-80D6-12317EC00F42}" dt="2023-11-19T19:11:40.730" v="369" actId="478"/>
          <ac:spMkLst>
            <pc:docMk/>
            <pc:sldMk cId="928023560" sldId="298"/>
            <ac:spMk id="12" creationId="{25AD6BC0-6ABE-446D-B322-E0B739D08F35}"/>
          </ac:spMkLst>
        </pc:spChg>
        <pc:spChg chg="add del mod">
          <ac:chgData name="Zoran Bogdanovski" userId="c86aab84-7aac-45e7-8e90-a1fb2eec89fc" providerId="ADAL" clId="{A146D5D3-7E69-4164-80D6-12317EC00F42}" dt="2023-11-19T19:26:50.037" v="751" actId="478"/>
          <ac:spMkLst>
            <pc:docMk/>
            <pc:sldMk cId="928023560" sldId="298"/>
            <ac:spMk id="13" creationId="{71032389-C013-46EA-9155-78EFCF9BA4D5}"/>
          </ac:spMkLst>
        </pc:spChg>
        <pc:picChg chg="mod">
          <ac:chgData name="Zoran Bogdanovski" userId="c86aab84-7aac-45e7-8e90-a1fb2eec89fc" providerId="ADAL" clId="{A146D5D3-7E69-4164-80D6-12317EC00F42}" dt="2023-11-19T19:26:54.102" v="752" actId="1076"/>
          <ac:picMkLst>
            <pc:docMk/>
            <pc:sldMk cId="928023560" sldId="298"/>
            <ac:picMk id="5" creationId="{0203C646-45AF-40FD-8BB0-AC5E1AAA051D}"/>
          </ac:picMkLst>
        </pc:picChg>
        <pc:picChg chg="add del mod">
          <ac:chgData name="Zoran Bogdanovski" userId="c86aab84-7aac-45e7-8e90-a1fb2eec89fc" providerId="ADAL" clId="{A146D5D3-7E69-4164-80D6-12317EC00F42}" dt="2023-11-19T19:01:00.557" v="115"/>
          <ac:picMkLst>
            <pc:docMk/>
            <pc:sldMk cId="928023560" sldId="298"/>
            <ac:picMk id="10" creationId="{631A79C8-4A0A-4B97-B1D2-6E3C8A5390C3}"/>
          </ac:picMkLst>
        </pc:picChg>
        <pc:picChg chg="del mod">
          <ac:chgData name="Zoran Bogdanovski" userId="c86aab84-7aac-45e7-8e90-a1fb2eec89fc" providerId="ADAL" clId="{A146D5D3-7E69-4164-80D6-12317EC00F42}" dt="2023-11-19T18:46:53.608" v="33" actId="478"/>
          <ac:picMkLst>
            <pc:docMk/>
            <pc:sldMk cId="928023560" sldId="298"/>
            <ac:picMk id="6146" creationId="{D2D13898-45B8-4F25-93CC-AA30683001D1}"/>
          </ac:picMkLst>
        </pc:picChg>
      </pc:sldChg>
      <pc:sldChg chg="addSp modSp del">
        <pc:chgData name="Zoran Bogdanovski" userId="c86aab84-7aac-45e7-8e90-a1fb2eec89fc" providerId="ADAL" clId="{A146D5D3-7E69-4164-80D6-12317EC00F42}" dt="2023-11-19T19:25:15.840" v="722" actId="2696"/>
        <pc:sldMkLst>
          <pc:docMk/>
          <pc:sldMk cId="1289803907" sldId="299"/>
        </pc:sldMkLst>
        <pc:picChg chg="add mod">
          <ac:chgData name="Zoran Bogdanovski" userId="c86aab84-7aac-45e7-8e90-a1fb2eec89fc" providerId="ADAL" clId="{A146D5D3-7E69-4164-80D6-12317EC00F42}" dt="2023-11-19T19:01:14.074" v="117" actId="1076"/>
          <ac:picMkLst>
            <pc:docMk/>
            <pc:sldMk cId="1289803907" sldId="299"/>
            <ac:picMk id="4" creationId="{FF0F960F-48C9-47C8-9A72-BF2ED845FB52}"/>
          </ac:picMkLst>
        </pc:picChg>
        <pc:picChg chg="mod">
          <ac:chgData name="Zoran Bogdanovski" userId="c86aab84-7aac-45e7-8e90-a1fb2eec89fc" providerId="ADAL" clId="{A146D5D3-7E69-4164-80D6-12317EC00F42}" dt="2023-11-19T18:51:12.833" v="66" actId="14100"/>
          <ac:picMkLst>
            <pc:docMk/>
            <pc:sldMk cId="1289803907" sldId="299"/>
            <ac:picMk id="6146" creationId="{D2D13898-45B8-4F25-93CC-AA30683001D1}"/>
          </ac:picMkLst>
        </pc:picChg>
      </pc:sldChg>
      <pc:sldChg chg="addSp modSp del">
        <pc:chgData name="Zoran Bogdanovski" userId="c86aab84-7aac-45e7-8e90-a1fb2eec89fc" providerId="ADAL" clId="{A146D5D3-7E69-4164-80D6-12317EC00F42}" dt="2023-11-19T19:25:15.038" v="721" actId="2696"/>
        <pc:sldMkLst>
          <pc:docMk/>
          <pc:sldMk cId="2255585101" sldId="300"/>
        </pc:sldMkLst>
        <pc:spChg chg="add mod">
          <ac:chgData name="Zoran Bogdanovski" userId="c86aab84-7aac-45e7-8e90-a1fb2eec89fc" providerId="ADAL" clId="{A146D5D3-7E69-4164-80D6-12317EC00F42}" dt="2023-11-19T19:09:23.177" v="348" actId="1076"/>
          <ac:spMkLst>
            <pc:docMk/>
            <pc:sldMk cId="2255585101" sldId="300"/>
            <ac:spMk id="2" creationId="{3EF86F6A-09EA-4062-B707-379A9865298C}"/>
          </ac:spMkLst>
        </pc:spChg>
        <pc:spChg chg="add mod">
          <ac:chgData name="Zoran Bogdanovski" userId="c86aab84-7aac-45e7-8e90-a1fb2eec89fc" providerId="ADAL" clId="{A146D5D3-7E69-4164-80D6-12317EC00F42}" dt="2023-11-19T19:11:34.507" v="367" actId="1076"/>
          <ac:spMkLst>
            <pc:docMk/>
            <pc:sldMk cId="2255585101" sldId="300"/>
            <ac:spMk id="3" creationId="{F273AC69-4399-4799-A571-FF4245997C06}"/>
          </ac:spMkLst>
        </pc:spChg>
        <pc:graphicFrameChg chg="mod">
          <ac:chgData name="Zoran Bogdanovski" userId="c86aab84-7aac-45e7-8e90-a1fb2eec89fc" providerId="ADAL" clId="{A146D5D3-7E69-4164-80D6-12317EC00F42}" dt="2023-11-19T19:08:55.392" v="346" actId="20577"/>
          <ac:graphicFrameMkLst>
            <pc:docMk/>
            <pc:sldMk cId="2255585101" sldId="300"/>
            <ac:graphicFrameMk id="5" creationId="{DB050BD8-E925-426D-8FE9-905937176984}"/>
          </ac:graphicFrameMkLst>
        </pc:graphicFrameChg>
        <pc:graphicFrameChg chg="mod">
          <ac:chgData name="Zoran Bogdanovski" userId="c86aab84-7aac-45e7-8e90-a1fb2eec89fc" providerId="ADAL" clId="{A146D5D3-7E69-4164-80D6-12317EC00F42}" dt="2023-11-19T19:08:24.861" v="344" actId="20577"/>
          <ac:graphicFrameMkLst>
            <pc:docMk/>
            <pc:sldMk cId="2255585101" sldId="300"/>
            <ac:graphicFrameMk id="14342" creationId="{E05686BD-6696-C9EA-64F2-0884135F9293}"/>
          </ac:graphicFrameMkLst>
        </pc:graphicFrame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4.svg"/></Relationships>
</file>

<file path=ppt/diagrams/_rels/data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20D105-35FF-4A23-9ACD-722C52AA1118}"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2B89A96-65E9-4BF4-B6D6-EE6B0414AF26}">
      <dgm:prSet custT="1"/>
      <dgm:spPr/>
      <dgm:t>
        <a:bodyPr/>
        <a:lstStyle/>
        <a:p>
          <a:r>
            <a:rPr lang="en-US" sz="1800" b="1" dirty="0"/>
            <a:t>The Master studies started in October 2013 with 4+1 Program</a:t>
          </a:r>
        </a:p>
      </dgm:t>
    </dgm:pt>
    <dgm:pt modelId="{7A43C9BF-F36F-4BF5-824C-FCC55975D94E}" type="parTrans" cxnId="{BA938B2E-6214-429E-ABC8-DE50910B2EA0}">
      <dgm:prSet/>
      <dgm:spPr/>
      <dgm:t>
        <a:bodyPr/>
        <a:lstStyle/>
        <a:p>
          <a:endParaRPr lang="en-US" sz="1800"/>
        </a:p>
      </dgm:t>
    </dgm:pt>
    <dgm:pt modelId="{CE7F1345-4084-4947-A204-C085D69C328D}" type="sibTrans" cxnId="{BA938B2E-6214-429E-ABC8-DE50910B2EA0}">
      <dgm:prSet custT="1"/>
      <dgm:spPr/>
      <dgm:t>
        <a:bodyPr/>
        <a:lstStyle/>
        <a:p>
          <a:endParaRPr lang="en-US" sz="1800"/>
        </a:p>
      </dgm:t>
    </dgm:pt>
    <dgm:pt modelId="{54B61AA8-A85E-452E-8153-955A133DC15E}">
      <dgm:prSet custT="1"/>
      <dgm:spPr/>
      <dgm:t>
        <a:bodyPr/>
        <a:lstStyle/>
        <a:p>
          <a:r>
            <a:rPr lang="en-US" sz="1800" b="1" dirty="0"/>
            <a:t>The Master studies were organized in the South East European University premises in Skopje and Tetovo, within the Faculty of Public Administration and Political Sciences. </a:t>
          </a:r>
        </a:p>
      </dgm:t>
    </dgm:pt>
    <dgm:pt modelId="{D548DFC2-B3DA-4FBD-9BE3-EB887C8172AD}" type="parTrans" cxnId="{0C25BC63-DC81-4D36-9430-19B7CE36D7B4}">
      <dgm:prSet/>
      <dgm:spPr/>
      <dgm:t>
        <a:bodyPr/>
        <a:lstStyle/>
        <a:p>
          <a:endParaRPr lang="en-US" sz="1800"/>
        </a:p>
      </dgm:t>
    </dgm:pt>
    <dgm:pt modelId="{EB95483E-39EA-490F-A42E-8326759F177B}" type="sibTrans" cxnId="{0C25BC63-DC81-4D36-9430-19B7CE36D7B4}">
      <dgm:prSet custT="1"/>
      <dgm:spPr/>
      <dgm:t>
        <a:bodyPr/>
        <a:lstStyle/>
        <a:p>
          <a:endParaRPr lang="en-US" sz="1800"/>
        </a:p>
      </dgm:t>
    </dgm:pt>
    <dgm:pt modelId="{5507965B-31A7-4693-89AA-BBC5360091E4}">
      <dgm:prSet custT="1"/>
      <dgm:spPr/>
      <dgm:t>
        <a:bodyPr/>
        <a:lstStyle/>
        <a:p>
          <a:r>
            <a:rPr lang="en-US" sz="1800" b="1" dirty="0"/>
            <a:t>The working language for this Master's program is English </a:t>
          </a:r>
        </a:p>
      </dgm:t>
    </dgm:pt>
    <dgm:pt modelId="{F4C01596-19C3-4BE2-8983-5DF96C1ABD8E}" type="parTrans" cxnId="{FCD1918D-AE5C-43FD-85FD-575CDAEBDA36}">
      <dgm:prSet/>
      <dgm:spPr/>
      <dgm:t>
        <a:bodyPr/>
        <a:lstStyle/>
        <a:p>
          <a:endParaRPr lang="en-US" sz="1800"/>
        </a:p>
      </dgm:t>
    </dgm:pt>
    <dgm:pt modelId="{5B9E5EE5-CA68-4435-A270-C409C3AA5CFE}" type="sibTrans" cxnId="{FCD1918D-AE5C-43FD-85FD-575CDAEBDA36}">
      <dgm:prSet custT="1"/>
      <dgm:spPr/>
      <dgm:t>
        <a:bodyPr/>
        <a:lstStyle/>
        <a:p>
          <a:endParaRPr lang="en-US" sz="1800"/>
        </a:p>
      </dgm:t>
    </dgm:pt>
    <dgm:pt modelId="{969D4688-B79B-4F61-92CD-743534156583}">
      <dgm:prSet custT="1"/>
      <dgm:spPr/>
      <dgm:t>
        <a:bodyPr/>
        <a:lstStyle/>
        <a:p>
          <a:r>
            <a:rPr lang="en-US" sz="1800" b="1" dirty="0"/>
            <a:t>The Master's program offered:</a:t>
          </a:r>
          <a:endParaRPr lang="en-US" sz="1800" dirty="0"/>
        </a:p>
      </dgm:t>
    </dgm:pt>
    <dgm:pt modelId="{7A606F4D-201C-43D5-8451-CD305106E25F}" type="parTrans" cxnId="{74C4E070-2518-424A-97D7-FEA8B8CCF61D}">
      <dgm:prSet/>
      <dgm:spPr/>
      <dgm:t>
        <a:bodyPr/>
        <a:lstStyle/>
        <a:p>
          <a:endParaRPr lang="en-US" sz="1800"/>
        </a:p>
      </dgm:t>
    </dgm:pt>
    <dgm:pt modelId="{892AF950-C075-4C21-A438-69762B89B62B}" type="sibTrans" cxnId="{74C4E070-2518-424A-97D7-FEA8B8CCF61D}">
      <dgm:prSet custT="1"/>
      <dgm:spPr/>
      <dgm:t>
        <a:bodyPr/>
        <a:lstStyle/>
        <a:p>
          <a:endParaRPr lang="en-US" sz="1800"/>
        </a:p>
      </dgm:t>
    </dgm:pt>
    <dgm:pt modelId="{0BF3EC8F-85E7-4341-AA08-D5CA64298F9C}">
      <dgm:prSet custT="1"/>
      <dgm:spPr/>
      <dgm:t>
        <a:bodyPr/>
        <a:lstStyle/>
        <a:p>
          <a:r>
            <a:rPr lang="en-US" sz="1800" b="1" dirty="0"/>
            <a:t>Program 3+2 (120 ECTS) and Program 4+1 ( 60ECTS)</a:t>
          </a:r>
        </a:p>
      </dgm:t>
    </dgm:pt>
    <dgm:pt modelId="{59F6282B-279F-460E-BAFA-A8C6C3FFD4C5}" type="parTrans" cxnId="{D4653AAE-C23F-4FA4-9D55-3479B9F5A075}">
      <dgm:prSet/>
      <dgm:spPr/>
      <dgm:t>
        <a:bodyPr/>
        <a:lstStyle/>
        <a:p>
          <a:endParaRPr lang="en-US" sz="1800"/>
        </a:p>
      </dgm:t>
    </dgm:pt>
    <dgm:pt modelId="{D6E12CC3-47CB-4496-873A-3DAAC5B60CEE}" type="sibTrans" cxnId="{D4653AAE-C23F-4FA4-9D55-3479B9F5A075}">
      <dgm:prSet/>
      <dgm:spPr/>
      <dgm:t>
        <a:bodyPr/>
        <a:lstStyle/>
        <a:p>
          <a:endParaRPr lang="en-US" sz="1800"/>
        </a:p>
      </dgm:t>
    </dgm:pt>
    <dgm:pt modelId="{6B388F7D-7BC2-4730-B5B2-BD4CDF29D4E9}" type="pres">
      <dgm:prSet presAssocID="{BB20D105-35FF-4A23-9ACD-722C52AA1118}" presName="outerComposite" presStyleCnt="0">
        <dgm:presLayoutVars>
          <dgm:chMax val="5"/>
          <dgm:dir/>
          <dgm:resizeHandles val="exact"/>
        </dgm:presLayoutVars>
      </dgm:prSet>
      <dgm:spPr/>
    </dgm:pt>
    <dgm:pt modelId="{1345E433-3BE2-4BCD-A8F6-2066646A8539}" type="pres">
      <dgm:prSet presAssocID="{BB20D105-35FF-4A23-9ACD-722C52AA1118}" presName="dummyMaxCanvas" presStyleCnt="0">
        <dgm:presLayoutVars/>
      </dgm:prSet>
      <dgm:spPr/>
    </dgm:pt>
    <dgm:pt modelId="{26542B93-3880-4E4E-8368-2CEFB19F5C73}" type="pres">
      <dgm:prSet presAssocID="{BB20D105-35FF-4A23-9ACD-722C52AA1118}" presName="FiveNodes_1" presStyleLbl="node1" presStyleIdx="0" presStyleCnt="5">
        <dgm:presLayoutVars>
          <dgm:bulletEnabled val="1"/>
        </dgm:presLayoutVars>
      </dgm:prSet>
      <dgm:spPr/>
    </dgm:pt>
    <dgm:pt modelId="{921855BF-8C1C-483F-A795-3B6E72E1050A}" type="pres">
      <dgm:prSet presAssocID="{BB20D105-35FF-4A23-9ACD-722C52AA1118}" presName="FiveNodes_2" presStyleLbl="node1" presStyleIdx="1" presStyleCnt="5">
        <dgm:presLayoutVars>
          <dgm:bulletEnabled val="1"/>
        </dgm:presLayoutVars>
      </dgm:prSet>
      <dgm:spPr/>
    </dgm:pt>
    <dgm:pt modelId="{E012B3A6-58D0-4E9E-955D-255412ED89AC}" type="pres">
      <dgm:prSet presAssocID="{BB20D105-35FF-4A23-9ACD-722C52AA1118}" presName="FiveNodes_3" presStyleLbl="node1" presStyleIdx="2" presStyleCnt="5">
        <dgm:presLayoutVars>
          <dgm:bulletEnabled val="1"/>
        </dgm:presLayoutVars>
      </dgm:prSet>
      <dgm:spPr/>
    </dgm:pt>
    <dgm:pt modelId="{3347D657-DD1A-4292-9228-A9E589D08F6E}" type="pres">
      <dgm:prSet presAssocID="{BB20D105-35FF-4A23-9ACD-722C52AA1118}" presName="FiveNodes_4" presStyleLbl="node1" presStyleIdx="3" presStyleCnt="5">
        <dgm:presLayoutVars>
          <dgm:bulletEnabled val="1"/>
        </dgm:presLayoutVars>
      </dgm:prSet>
      <dgm:spPr/>
    </dgm:pt>
    <dgm:pt modelId="{F75E2CF2-A517-4482-8CBE-313F0A4C9A3D}" type="pres">
      <dgm:prSet presAssocID="{BB20D105-35FF-4A23-9ACD-722C52AA1118}" presName="FiveNodes_5" presStyleLbl="node1" presStyleIdx="4" presStyleCnt="5">
        <dgm:presLayoutVars>
          <dgm:bulletEnabled val="1"/>
        </dgm:presLayoutVars>
      </dgm:prSet>
      <dgm:spPr/>
    </dgm:pt>
    <dgm:pt modelId="{17C1DDE1-86C3-4E0A-9727-A2234033D762}" type="pres">
      <dgm:prSet presAssocID="{BB20D105-35FF-4A23-9ACD-722C52AA1118}" presName="FiveConn_1-2" presStyleLbl="fgAccFollowNode1" presStyleIdx="0" presStyleCnt="4">
        <dgm:presLayoutVars>
          <dgm:bulletEnabled val="1"/>
        </dgm:presLayoutVars>
      </dgm:prSet>
      <dgm:spPr/>
    </dgm:pt>
    <dgm:pt modelId="{626358B5-D92A-4331-B9D1-F30814F9F0C2}" type="pres">
      <dgm:prSet presAssocID="{BB20D105-35FF-4A23-9ACD-722C52AA1118}" presName="FiveConn_2-3" presStyleLbl="fgAccFollowNode1" presStyleIdx="1" presStyleCnt="4">
        <dgm:presLayoutVars>
          <dgm:bulletEnabled val="1"/>
        </dgm:presLayoutVars>
      </dgm:prSet>
      <dgm:spPr/>
    </dgm:pt>
    <dgm:pt modelId="{26DA8228-860A-4FA6-8D74-999A8987E26C}" type="pres">
      <dgm:prSet presAssocID="{BB20D105-35FF-4A23-9ACD-722C52AA1118}" presName="FiveConn_3-4" presStyleLbl="fgAccFollowNode1" presStyleIdx="2" presStyleCnt="4">
        <dgm:presLayoutVars>
          <dgm:bulletEnabled val="1"/>
        </dgm:presLayoutVars>
      </dgm:prSet>
      <dgm:spPr/>
    </dgm:pt>
    <dgm:pt modelId="{4ED53B9E-FE7C-4D81-98F3-0EB1ED94DB3D}" type="pres">
      <dgm:prSet presAssocID="{BB20D105-35FF-4A23-9ACD-722C52AA1118}" presName="FiveConn_4-5" presStyleLbl="fgAccFollowNode1" presStyleIdx="3" presStyleCnt="4">
        <dgm:presLayoutVars>
          <dgm:bulletEnabled val="1"/>
        </dgm:presLayoutVars>
      </dgm:prSet>
      <dgm:spPr/>
    </dgm:pt>
    <dgm:pt modelId="{58311BDE-D02A-4CA6-95B6-A8E36DF3766C}" type="pres">
      <dgm:prSet presAssocID="{BB20D105-35FF-4A23-9ACD-722C52AA1118}" presName="FiveNodes_1_text" presStyleLbl="node1" presStyleIdx="4" presStyleCnt="5">
        <dgm:presLayoutVars>
          <dgm:bulletEnabled val="1"/>
        </dgm:presLayoutVars>
      </dgm:prSet>
      <dgm:spPr/>
    </dgm:pt>
    <dgm:pt modelId="{06684DDB-7B39-4900-9043-A702719413AB}" type="pres">
      <dgm:prSet presAssocID="{BB20D105-35FF-4A23-9ACD-722C52AA1118}" presName="FiveNodes_2_text" presStyleLbl="node1" presStyleIdx="4" presStyleCnt="5">
        <dgm:presLayoutVars>
          <dgm:bulletEnabled val="1"/>
        </dgm:presLayoutVars>
      </dgm:prSet>
      <dgm:spPr/>
    </dgm:pt>
    <dgm:pt modelId="{E99E415F-8580-4853-8E57-4589C200E1B6}" type="pres">
      <dgm:prSet presAssocID="{BB20D105-35FF-4A23-9ACD-722C52AA1118}" presName="FiveNodes_3_text" presStyleLbl="node1" presStyleIdx="4" presStyleCnt="5">
        <dgm:presLayoutVars>
          <dgm:bulletEnabled val="1"/>
        </dgm:presLayoutVars>
      </dgm:prSet>
      <dgm:spPr/>
    </dgm:pt>
    <dgm:pt modelId="{5709D98D-24DD-40A1-BBAC-C4797646B56C}" type="pres">
      <dgm:prSet presAssocID="{BB20D105-35FF-4A23-9ACD-722C52AA1118}" presName="FiveNodes_4_text" presStyleLbl="node1" presStyleIdx="4" presStyleCnt="5">
        <dgm:presLayoutVars>
          <dgm:bulletEnabled val="1"/>
        </dgm:presLayoutVars>
      </dgm:prSet>
      <dgm:spPr/>
    </dgm:pt>
    <dgm:pt modelId="{75093805-35FB-4F9A-96D2-608474BB2429}" type="pres">
      <dgm:prSet presAssocID="{BB20D105-35FF-4A23-9ACD-722C52AA1118}" presName="FiveNodes_5_text" presStyleLbl="node1" presStyleIdx="4" presStyleCnt="5">
        <dgm:presLayoutVars>
          <dgm:bulletEnabled val="1"/>
        </dgm:presLayoutVars>
      </dgm:prSet>
      <dgm:spPr/>
    </dgm:pt>
  </dgm:ptLst>
  <dgm:cxnLst>
    <dgm:cxn modelId="{A9C98A0B-C02F-4C08-8535-53A92C15DC26}" type="presOf" srcId="{892AF950-C075-4C21-A438-69762B89B62B}" destId="{4ED53B9E-FE7C-4D81-98F3-0EB1ED94DB3D}" srcOrd="0" destOrd="0" presId="urn:microsoft.com/office/officeart/2005/8/layout/vProcess5"/>
    <dgm:cxn modelId="{2804D50E-E743-488D-BDE4-0585BA054F4C}" type="presOf" srcId="{CE7F1345-4084-4947-A204-C085D69C328D}" destId="{17C1DDE1-86C3-4E0A-9727-A2234033D762}" srcOrd="0" destOrd="0" presId="urn:microsoft.com/office/officeart/2005/8/layout/vProcess5"/>
    <dgm:cxn modelId="{F34DDA26-D2BD-4A80-9AE8-B6A709DEC727}" type="presOf" srcId="{54B61AA8-A85E-452E-8153-955A133DC15E}" destId="{921855BF-8C1C-483F-A795-3B6E72E1050A}" srcOrd="0" destOrd="0" presId="urn:microsoft.com/office/officeart/2005/8/layout/vProcess5"/>
    <dgm:cxn modelId="{05861027-2B25-4E29-9A52-F4A1D68C3E4C}" type="presOf" srcId="{969D4688-B79B-4F61-92CD-743534156583}" destId="{3347D657-DD1A-4292-9228-A9E589D08F6E}" srcOrd="0" destOrd="0" presId="urn:microsoft.com/office/officeart/2005/8/layout/vProcess5"/>
    <dgm:cxn modelId="{BA938B2E-6214-429E-ABC8-DE50910B2EA0}" srcId="{BB20D105-35FF-4A23-9ACD-722C52AA1118}" destId="{32B89A96-65E9-4BF4-B6D6-EE6B0414AF26}" srcOrd="0" destOrd="0" parTransId="{7A43C9BF-F36F-4BF5-824C-FCC55975D94E}" sibTransId="{CE7F1345-4084-4947-A204-C085D69C328D}"/>
    <dgm:cxn modelId="{74770F2F-01FD-4BF7-8B78-70C7D5E46370}" type="presOf" srcId="{5507965B-31A7-4693-89AA-BBC5360091E4}" destId="{E012B3A6-58D0-4E9E-955D-255412ED89AC}" srcOrd="0" destOrd="0" presId="urn:microsoft.com/office/officeart/2005/8/layout/vProcess5"/>
    <dgm:cxn modelId="{C4793B42-95B7-4697-ACFE-8F400A8AFA66}" type="presOf" srcId="{32B89A96-65E9-4BF4-B6D6-EE6B0414AF26}" destId="{58311BDE-D02A-4CA6-95B6-A8E36DF3766C}" srcOrd="1" destOrd="0" presId="urn:microsoft.com/office/officeart/2005/8/layout/vProcess5"/>
    <dgm:cxn modelId="{0C25BC63-DC81-4D36-9430-19B7CE36D7B4}" srcId="{BB20D105-35FF-4A23-9ACD-722C52AA1118}" destId="{54B61AA8-A85E-452E-8153-955A133DC15E}" srcOrd="1" destOrd="0" parTransId="{D548DFC2-B3DA-4FBD-9BE3-EB887C8172AD}" sibTransId="{EB95483E-39EA-490F-A42E-8326759F177B}"/>
    <dgm:cxn modelId="{E5F19848-2CD7-4037-994D-8A9D317FD235}" type="presOf" srcId="{0BF3EC8F-85E7-4341-AA08-D5CA64298F9C}" destId="{F75E2CF2-A517-4482-8CBE-313F0A4C9A3D}" srcOrd="0" destOrd="0" presId="urn:microsoft.com/office/officeart/2005/8/layout/vProcess5"/>
    <dgm:cxn modelId="{C194BF4D-7ACE-4838-9AF3-7164246697A8}" type="presOf" srcId="{32B89A96-65E9-4BF4-B6D6-EE6B0414AF26}" destId="{26542B93-3880-4E4E-8368-2CEFB19F5C73}" srcOrd="0" destOrd="0" presId="urn:microsoft.com/office/officeart/2005/8/layout/vProcess5"/>
    <dgm:cxn modelId="{74C4E070-2518-424A-97D7-FEA8B8CCF61D}" srcId="{BB20D105-35FF-4A23-9ACD-722C52AA1118}" destId="{969D4688-B79B-4F61-92CD-743534156583}" srcOrd="3" destOrd="0" parTransId="{7A606F4D-201C-43D5-8451-CD305106E25F}" sibTransId="{892AF950-C075-4C21-A438-69762B89B62B}"/>
    <dgm:cxn modelId="{BA2A5D53-2545-4762-89F7-184AD72BB20A}" type="presOf" srcId="{5507965B-31A7-4693-89AA-BBC5360091E4}" destId="{E99E415F-8580-4853-8E57-4589C200E1B6}" srcOrd="1" destOrd="0" presId="urn:microsoft.com/office/officeart/2005/8/layout/vProcess5"/>
    <dgm:cxn modelId="{FEB2B374-3CB4-4677-A789-214F27E11D23}" type="presOf" srcId="{EB95483E-39EA-490F-A42E-8326759F177B}" destId="{626358B5-D92A-4331-B9D1-F30814F9F0C2}" srcOrd="0" destOrd="0" presId="urn:microsoft.com/office/officeart/2005/8/layout/vProcess5"/>
    <dgm:cxn modelId="{FCD1918D-AE5C-43FD-85FD-575CDAEBDA36}" srcId="{BB20D105-35FF-4A23-9ACD-722C52AA1118}" destId="{5507965B-31A7-4693-89AA-BBC5360091E4}" srcOrd="2" destOrd="0" parTransId="{F4C01596-19C3-4BE2-8983-5DF96C1ABD8E}" sibTransId="{5B9E5EE5-CA68-4435-A270-C409C3AA5CFE}"/>
    <dgm:cxn modelId="{D4653AAE-C23F-4FA4-9D55-3479B9F5A075}" srcId="{BB20D105-35FF-4A23-9ACD-722C52AA1118}" destId="{0BF3EC8F-85E7-4341-AA08-D5CA64298F9C}" srcOrd="4" destOrd="0" parTransId="{59F6282B-279F-460E-BAFA-A8C6C3FFD4C5}" sibTransId="{D6E12CC3-47CB-4496-873A-3DAAC5B60CEE}"/>
    <dgm:cxn modelId="{3F84EED5-1FFF-4A6B-9C4F-7417751BF813}" type="presOf" srcId="{BB20D105-35FF-4A23-9ACD-722C52AA1118}" destId="{6B388F7D-7BC2-4730-B5B2-BD4CDF29D4E9}" srcOrd="0" destOrd="0" presId="urn:microsoft.com/office/officeart/2005/8/layout/vProcess5"/>
    <dgm:cxn modelId="{9E56CEE5-D50A-426A-B95A-8529A3687B39}" type="presOf" srcId="{5B9E5EE5-CA68-4435-A270-C409C3AA5CFE}" destId="{26DA8228-860A-4FA6-8D74-999A8987E26C}" srcOrd="0" destOrd="0" presId="urn:microsoft.com/office/officeart/2005/8/layout/vProcess5"/>
    <dgm:cxn modelId="{7BA8B9F2-76BF-416E-96AE-6E755A974AED}" type="presOf" srcId="{54B61AA8-A85E-452E-8153-955A133DC15E}" destId="{06684DDB-7B39-4900-9043-A702719413AB}" srcOrd="1" destOrd="0" presId="urn:microsoft.com/office/officeart/2005/8/layout/vProcess5"/>
    <dgm:cxn modelId="{B94FBDF2-011B-44AD-A252-70F0FD766314}" type="presOf" srcId="{969D4688-B79B-4F61-92CD-743534156583}" destId="{5709D98D-24DD-40A1-BBAC-C4797646B56C}" srcOrd="1" destOrd="0" presId="urn:microsoft.com/office/officeart/2005/8/layout/vProcess5"/>
    <dgm:cxn modelId="{E5F940FF-9991-4B32-AA68-BC80353B23B7}" type="presOf" srcId="{0BF3EC8F-85E7-4341-AA08-D5CA64298F9C}" destId="{75093805-35FB-4F9A-96D2-608474BB2429}" srcOrd="1" destOrd="0" presId="urn:microsoft.com/office/officeart/2005/8/layout/vProcess5"/>
    <dgm:cxn modelId="{C087C6F4-AC9A-4BFA-898C-B3A4298AC086}" type="presParOf" srcId="{6B388F7D-7BC2-4730-B5B2-BD4CDF29D4E9}" destId="{1345E433-3BE2-4BCD-A8F6-2066646A8539}" srcOrd="0" destOrd="0" presId="urn:microsoft.com/office/officeart/2005/8/layout/vProcess5"/>
    <dgm:cxn modelId="{83EAB34C-233C-4722-A93E-F28F358D3397}" type="presParOf" srcId="{6B388F7D-7BC2-4730-B5B2-BD4CDF29D4E9}" destId="{26542B93-3880-4E4E-8368-2CEFB19F5C73}" srcOrd="1" destOrd="0" presId="urn:microsoft.com/office/officeart/2005/8/layout/vProcess5"/>
    <dgm:cxn modelId="{7E7874A9-2D59-4FD3-B3C8-1329BFA89DD1}" type="presParOf" srcId="{6B388F7D-7BC2-4730-B5B2-BD4CDF29D4E9}" destId="{921855BF-8C1C-483F-A795-3B6E72E1050A}" srcOrd="2" destOrd="0" presId="urn:microsoft.com/office/officeart/2005/8/layout/vProcess5"/>
    <dgm:cxn modelId="{F47D9BFA-E71E-4A4D-A925-2B5D2C8BFE9D}" type="presParOf" srcId="{6B388F7D-7BC2-4730-B5B2-BD4CDF29D4E9}" destId="{E012B3A6-58D0-4E9E-955D-255412ED89AC}" srcOrd="3" destOrd="0" presId="urn:microsoft.com/office/officeart/2005/8/layout/vProcess5"/>
    <dgm:cxn modelId="{089ACBCD-56C3-456D-8FEA-B941733C3773}" type="presParOf" srcId="{6B388F7D-7BC2-4730-B5B2-BD4CDF29D4E9}" destId="{3347D657-DD1A-4292-9228-A9E589D08F6E}" srcOrd="4" destOrd="0" presId="urn:microsoft.com/office/officeart/2005/8/layout/vProcess5"/>
    <dgm:cxn modelId="{E073ED1A-9DC6-4047-AEB0-CD39F3A30ACC}" type="presParOf" srcId="{6B388F7D-7BC2-4730-B5B2-BD4CDF29D4E9}" destId="{F75E2CF2-A517-4482-8CBE-313F0A4C9A3D}" srcOrd="5" destOrd="0" presId="urn:microsoft.com/office/officeart/2005/8/layout/vProcess5"/>
    <dgm:cxn modelId="{AD7A0C90-4DAE-467A-B09E-FFE81F611DE7}" type="presParOf" srcId="{6B388F7D-7BC2-4730-B5B2-BD4CDF29D4E9}" destId="{17C1DDE1-86C3-4E0A-9727-A2234033D762}" srcOrd="6" destOrd="0" presId="urn:microsoft.com/office/officeart/2005/8/layout/vProcess5"/>
    <dgm:cxn modelId="{16D00E3E-1C6E-4D0B-91FA-43C300BCC2F1}" type="presParOf" srcId="{6B388F7D-7BC2-4730-B5B2-BD4CDF29D4E9}" destId="{626358B5-D92A-4331-B9D1-F30814F9F0C2}" srcOrd="7" destOrd="0" presId="urn:microsoft.com/office/officeart/2005/8/layout/vProcess5"/>
    <dgm:cxn modelId="{B21B18A9-6793-4E8B-A798-B25A5B3ED76A}" type="presParOf" srcId="{6B388F7D-7BC2-4730-B5B2-BD4CDF29D4E9}" destId="{26DA8228-860A-4FA6-8D74-999A8987E26C}" srcOrd="8" destOrd="0" presId="urn:microsoft.com/office/officeart/2005/8/layout/vProcess5"/>
    <dgm:cxn modelId="{207F6BAE-8C44-445F-B2B7-D96A7A9E9DA0}" type="presParOf" srcId="{6B388F7D-7BC2-4730-B5B2-BD4CDF29D4E9}" destId="{4ED53B9E-FE7C-4D81-98F3-0EB1ED94DB3D}" srcOrd="9" destOrd="0" presId="urn:microsoft.com/office/officeart/2005/8/layout/vProcess5"/>
    <dgm:cxn modelId="{543941B3-C89A-4BCE-BC9C-E7667A9EF6EC}" type="presParOf" srcId="{6B388F7D-7BC2-4730-B5B2-BD4CDF29D4E9}" destId="{58311BDE-D02A-4CA6-95B6-A8E36DF3766C}" srcOrd="10" destOrd="0" presId="urn:microsoft.com/office/officeart/2005/8/layout/vProcess5"/>
    <dgm:cxn modelId="{DA5DDFC7-0433-45BD-A5EE-F44C4EFB93AA}" type="presParOf" srcId="{6B388F7D-7BC2-4730-B5B2-BD4CDF29D4E9}" destId="{06684DDB-7B39-4900-9043-A702719413AB}" srcOrd="11" destOrd="0" presId="urn:microsoft.com/office/officeart/2005/8/layout/vProcess5"/>
    <dgm:cxn modelId="{095B0391-392C-4D81-BB93-AE83FC539EAB}" type="presParOf" srcId="{6B388F7D-7BC2-4730-B5B2-BD4CDF29D4E9}" destId="{E99E415F-8580-4853-8E57-4589C200E1B6}" srcOrd="12" destOrd="0" presId="urn:microsoft.com/office/officeart/2005/8/layout/vProcess5"/>
    <dgm:cxn modelId="{DAA545AA-0570-4390-93E2-FFA1B64FF294}" type="presParOf" srcId="{6B388F7D-7BC2-4730-B5B2-BD4CDF29D4E9}" destId="{5709D98D-24DD-40A1-BBAC-C4797646B56C}" srcOrd="13" destOrd="0" presId="urn:microsoft.com/office/officeart/2005/8/layout/vProcess5"/>
    <dgm:cxn modelId="{7B6A288F-C45B-404A-9EE1-C81BE448D2E8}" type="presParOf" srcId="{6B388F7D-7BC2-4730-B5B2-BD4CDF29D4E9}" destId="{75093805-35FB-4F9A-96D2-608474BB2429}"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03DDA9-BB95-4B0B-B1B2-701A92E38A3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858934A-F037-4FCD-9A90-895000006EFA}">
      <dgm:prSet/>
      <dgm:spPr/>
      <dgm:t>
        <a:bodyPr/>
        <a:lstStyle/>
        <a:p>
          <a:r>
            <a:rPr lang="en-US" dirty="0"/>
            <a:t>The objective of this Master's program was to address the deficiency in the formal education of Civil Society Organization workers, activists, and volunteers. </a:t>
          </a:r>
        </a:p>
      </dgm:t>
    </dgm:pt>
    <dgm:pt modelId="{BD532A8F-0E0E-4061-97FB-E0FB807C92D1}" type="parTrans" cxnId="{24A69B40-58DE-4652-AD77-095DDBBFAD77}">
      <dgm:prSet/>
      <dgm:spPr/>
      <dgm:t>
        <a:bodyPr/>
        <a:lstStyle/>
        <a:p>
          <a:endParaRPr lang="en-US"/>
        </a:p>
      </dgm:t>
    </dgm:pt>
    <dgm:pt modelId="{B53DC185-4A6D-454B-8F63-5D0D8C10D2E5}" type="sibTrans" cxnId="{24A69B40-58DE-4652-AD77-095DDBBFAD77}">
      <dgm:prSet/>
      <dgm:spPr/>
      <dgm:t>
        <a:bodyPr/>
        <a:lstStyle/>
        <a:p>
          <a:endParaRPr lang="en-US"/>
        </a:p>
      </dgm:t>
    </dgm:pt>
    <dgm:pt modelId="{C65B4426-F5DF-43D2-B0AA-4FA7B83891C6}">
      <dgm:prSet/>
      <dgm:spPr/>
      <dgm:t>
        <a:bodyPr/>
        <a:lstStyle/>
        <a:p>
          <a:r>
            <a:rPr lang="en-US" dirty="0"/>
            <a:t>It sought to enhance and reinforce their knowledge and skills, aiming to empower the Civil Society to articulate its concerns in overcoming challenges to establishing an effective democracy in the Western Balkans. </a:t>
          </a:r>
        </a:p>
      </dgm:t>
    </dgm:pt>
    <dgm:pt modelId="{1AFD4EF2-57AF-46E8-A6AC-348FC11D9B95}" type="parTrans" cxnId="{DAC4E413-F652-4961-8EE8-364B532141A6}">
      <dgm:prSet/>
      <dgm:spPr/>
      <dgm:t>
        <a:bodyPr/>
        <a:lstStyle/>
        <a:p>
          <a:endParaRPr lang="en-US"/>
        </a:p>
      </dgm:t>
    </dgm:pt>
    <dgm:pt modelId="{69FC05A6-91B3-4B7A-BF6D-F7964D791AD3}" type="sibTrans" cxnId="{DAC4E413-F652-4961-8EE8-364B532141A6}">
      <dgm:prSet/>
      <dgm:spPr/>
      <dgm:t>
        <a:bodyPr/>
        <a:lstStyle/>
        <a:p>
          <a:endParaRPr lang="en-US"/>
        </a:p>
      </dgm:t>
    </dgm:pt>
    <dgm:pt modelId="{5BD210A7-4A35-4658-AB23-D08148A4ECD8}">
      <dgm:prSet/>
      <dgm:spPr/>
      <dgm:t>
        <a:bodyPr/>
        <a:lstStyle/>
        <a:p>
          <a:r>
            <a:rPr lang="en-US"/>
            <a:t>The program aimed to build upon and amplify achievements in this field within the region, while also sharing international experiences in the pursuit of fostering positive societal changes.</a:t>
          </a:r>
        </a:p>
      </dgm:t>
    </dgm:pt>
    <dgm:pt modelId="{32C1D379-4701-43A9-924D-0CE58BD3EC06}" type="parTrans" cxnId="{29162F23-B6C7-48D2-A40C-B79CDC2367C9}">
      <dgm:prSet/>
      <dgm:spPr/>
      <dgm:t>
        <a:bodyPr/>
        <a:lstStyle/>
        <a:p>
          <a:endParaRPr lang="en-US"/>
        </a:p>
      </dgm:t>
    </dgm:pt>
    <dgm:pt modelId="{0C079F52-DE1F-43E4-BCE3-FB86F5FB1BBD}" type="sibTrans" cxnId="{29162F23-B6C7-48D2-A40C-B79CDC2367C9}">
      <dgm:prSet/>
      <dgm:spPr/>
      <dgm:t>
        <a:bodyPr/>
        <a:lstStyle/>
        <a:p>
          <a:endParaRPr lang="en-US"/>
        </a:p>
      </dgm:t>
    </dgm:pt>
    <dgm:pt modelId="{3D688FCB-75A0-4ECB-90AE-CABFA950837D}" type="pres">
      <dgm:prSet presAssocID="{CC03DDA9-BB95-4B0B-B1B2-701A92E38A35}" presName="linear" presStyleCnt="0">
        <dgm:presLayoutVars>
          <dgm:animLvl val="lvl"/>
          <dgm:resizeHandles val="exact"/>
        </dgm:presLayoutVars>
      </dgm:prSet>
      <dgm:spPr/>
    </dgm:pt>
    <dgm:pt modelId="{B36320AC-AEE5-4704-A621-59D7757380B1}" type="pres">
      <dgm:prSet presAssocID="{3858934A-F037-4FCD-9A90-895000006EFA}" presName="parentText" presStyleLbl="node1" presStyleIdx="0" presStyleCnt="3">
        <dgm:presLayoutVars>
          <dgm:chMax val="0"/>
          <dgm:bulletEnabled val="1"/>
        </dgm:presLayoutVars>
      </dgm:prSet>
      <dgm:spPr/>
    </dgm:pt>
    <dgm:pt modelId="{8D23B6B2-4D9E-4FE0-B8BD-64411E0E6F2F}" type="pres">
      <dgm:prSet presAssocID="{B53DC185-4A6D-454B-8F63-5D0D8C10D2E5}" presName="spacer" presStyleCnt="0"/>
      <dgm:spPr/>
    </dgm:pt>
    <dgm:pt modelId="{09EB5084-B27D-4671-9B63-0059EA28A53E}" type="pres">
      <dgm:prSet presAssocID="{C65B4426-F5DF-43D2-B0AA-4FA7B83891C6}" presName="parentText" presStyleLbl="node1" presStyleIdx="1" presStyleCnt="3">
        <dgm:presLayoutVars>
          <dgm:chMax val="0"/>
          <dgm:bulletEnabled val="1"/>
        </dgm:presLayoutVars>
      </dgm:prSet>
      <dgm:spPr/>
    </dgm:pt>
    <dgm:pt modelId="{7A16A866-AF68-42D5-A6A4-A2A1AE9F311A}" type="pres">
      <dgm:prSet presAssocID="{69FC05A6-91B3-4B7A-BF6D-F7964D791AD3}" presName="spacer" presStyleCnt="0"/>
      <dgm:spPr/>
    </dgm:pt>
    <dgm:pt modelId="{639A6625-FCF4-4ED5-AFE8-135C95E52E3F}" type="pres">
      <dgm:prSet presAssocID="{5BD210A7-4A35-4658-AB23-D08148A4ECD8}" presName="parentText" presStyleLbl="node1" presStyleIdx="2" presStyleCnt="3">
        <dgm:presLayoutVars>
          <dgm:chMax val="0"/>
          <dgm:bulletEnabled val="1"/>
        </dgm:presLayoutVars>
      </dgm:prSet>
      <dgm:spPr/>
    </dgm:pt>
  </dgm:ptLst>
  <dgm:cxnLst>
    <dgm:cxn modelId="{DAC4E413-F652-4961-8EE8-364B532141A6}" srcId="{CC03DDA9-BB95-4B0B-B1B2-701A92E38A35}" destId="{C65B4426-F5DF-43D2-B0AA-4FA7B83891C6}" srcOrd="1" destOrd="0" parTransId="{1AFD4EF2-57AF-46E8-A6AC-348FC11D9B95}" sibTransId="{69FC05A6-91B3-4B7A-BF6D-F7964D791AD3}"/>
    <dgm:cxn modelId="{DDFEEA1B-DA17-41C8-9A0B-D5439D9604E9}" type="presOf" srcId="{3858934A-F037-4FCD-9A90-895000006EFA}" destId="{B36320AC-AEE5-4704-A621-59D7757380B1}" srcOrd="0" destOrd="0" presId="urn:microsoft.com/office/officeart/2005/8/layout/vList2"/>
    <dgm:cxn modelId="{29162F23-B6C7-48D2-A40C-B79CDC2367C9}" srcId="{CC03DDA9-BB95-4B0B-B1B2-701A92E38A35}" destId="{5BD210A7-4A35-4658-AB23-D08148A4ECD8}" srcOrd="2" destOrd="0" parTransId="{32C1D379-4701-43A9-924D-0CE58BD3EC06}" sibTransId="{0C079F52-DE1F-43E4-BCE3-FB86F5FB1BBD}"/>
    <dgm:cxn modelId="{6AB3863B-F5AF-44E8-ADE5-C5DA3AF24FB4}" type="presOf" srcId="{C65B4426-F5DF-43D2-B0AA-4FA7B83891C6}" destId="{09EB5084-B27D-4671-9B63-0059EA28A53E}" srcOrd="0" destOrd="0" presId="urn:microsoft.com/office/officeart/2005/8/layout/vList2"/>
    <dgm:cxn modelId="{24A69B40-58DE-4652-AD77-095DDBBFAD77}" srcId="{CC03DDA9-BB95-4B0B-B1B2-701A92E38A35}" destId="{3858934A-F037-4FCD-9A90-895000006EFA}" srcOrd="0" destOrd="0" parTransId="{BD532A8F-0E0E-4061-97FB-E0FB807C92D1}" sibTransId="{B53DC185-4A6D-454B-8F63-5D0D8C10D2E5}"/>
    <dgm:cxn modelId="{73BD6FC2-5342-4075-856C-FF620D64AFE6}" type="presOf" srcId="{5BD210A7-4A35-4658-AB23-D08148A4ECD8}" destId="{639A6625-FCF4-4ED5-AFE8-135C95E52E3F}" srcOrd="0" destOrd="0" presId="urn:microsoft.com/office/officeart/2005/8/layout/vList2"/>
    <dgm:cxn modelId="{74BEA9EE-7463-435B-8908-BB2901841265}" type="presOf" srcId="{CC03DDA9-BB95-4B0B-B1B2-701A92E38A35}" destId="{3D688FCB-75A0-4ECB-90AE-CABFA950837D}" srcOrd="0" destOrd="0" presId="urn:microsoft.com/office/officeart/2005/8/layout/vList2"/>
    <dgm:cxn modelId="{B938E5C1-63E6-44D7-B22E-2F78747C09C4}" type="presParOf" srcId="{3D688FCB-75A0-4ECB-90AE-CABFA950837D}" destId="{B36320AC-AEE5-4704-A621-59D7757380B1}" srcOrd="0" destOrd="0" presId="urn:microsoft.com/office/officeart/2005/8/layout/vList2"/>
    <dgm:cxn modelId="{705A02BF-7213-410E-AA94-596BEE975D6F}" type="presParOf" srcId="{3D688FCB-75A0-4ECB-90AE-CABFA950837D}" destId="{8D23B6B2-4D9E-4FE0-B8BD-64411E0E6F2F}" srcOrd="1" destOrd="0" presId="urn:microsoft.com/office/officeart/2005/8/layout/vList2"/>
    <dgm:cxn modelId="{40FB7D85-E3C6-48EE-B3F9-393C29BF1654}" type="presParOf" srcId="{3D688FCB-75A0-4ECB-90AE-CABFA950837D}" destId="{09EB5084-B27D-4671-9B63-0059EA28A53E}" srcOrd="2" destOrd="0" presId="urn:microsoft.com/office/officeart/2005/8/layout/vList2"/>
    <dgm:cxn modelId="{F58DCB0E-9C4E-4EB8-BAB1-D1187C810048}" type="presParOf" srcId="{3D688FCB-75A0-4ECB-90AE-CABFA950837D}" destId="{7A16A866-AF68-42D5-A6A4-A2A1AE9F311A}" srcOrd="3" destOrd="0" presId="urn:microsoft.com/office/officeart/2005/8/layout/vList2"/>
    <dgm:cxn modelId="{7DA87D12-D168-4EDC-B999-B34B24C18AFC}" type="presParOf" srcId="{3D688FCB-75A0-4ECB-90AE-CABFA950837D}" destId="{639A6625-FCF4-4ED5-AFE8-135C95E52E3F}"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489C0B-8891-40E4-BF71-B9582CC8C9FB}" type="doc">
      <dgm:prSet loTypeId="urn:microsoft.com/office/officeart/2018/5/layout/IconLeafLabelList" loCatId="icon" qsTypeId="urn:microsoft.com/office/officeart/2005/8/quickstyle/simple1" qsCatId="simple" csTypeId="urn:microsoft.com/office/officeart/2005/8/colors/accent1_2" csCatId="accent1" phldr="1"/>
      <dgm:spPr/>
      <dgm:t>
        <a:bodyPr/>
        <a:lstStyle/>
        <a:p>
          <a:endParaRPr lang="en-US"/>
        </a:p>
      </dgm:t>
    </dgm:pt>
    <dgm:pt modelId="{9AD57EC0-5D39-45A7-A951-A785C59DB124}">
      <dgm:prSet custT="1"/>
      <dgm:spPr/>
      <dgm:t>
        <a:bodyPr/>
        <a:lstStyle/>
        <a:p>
          <a:pPr>
            <a:lnSpc>
              <a:spcPct val="100000"/>
            </a:lnSpc>
            <a:defRPr cap="all"/>
          </a:pPr>
          <a:r>
            <a:rPr lang="en-US" sz="1500" dirty="0">
              <a:solidFill>
                <a:schemeClr val="accent1">
                  <a:lumMod val="50000"/>
                </a:schemeClr>
              </a:solidFill>
            </a:rPr>
            <a:t>Education aimed at producing highly skilled leaders equipped with well-developed leadership and management abilities to confront challenges in the realm of Civil Society Development.</a:t>
          </a:r>
        </a:p>
      </dgm:t>
    </dgm:pt>
    <dgm:pt modelId="{A94DD541-31AC-43FB-B50F-9522E29925B4}" type="parTrans" cxnId="{0D0B44E0-33CD-4920-9970-1C9B39758437}">
      <dgm:prSet/>
      <dgm:spPr/>
      <dgm:t>
        <a:bodyPr/>
        <a:lstStyle/>
        <a:p>
          <a:endParaRPr lang="en-US" sz="1600"/>
        </a:p>
      </dgm:t>
    </dgm:pt>
    <dgm:pt modelId="{F422CE4C-6A7E-4662-A94C-006A2A4F17B1}" type="sibTrans" cxnId="{0D0B44E0-33CD-4920-9970-1C9B39758437}">
      <dgm:prSet/>
      <dgm:spPr/>
      <dgm:t>
        <a:bodyPr/>
        <a:lstStyle/>
        <a:p>
          <a:endParaRPr lang="en-US" sz="1600"/>
        </a:p>
      </dgm:t>
    </dgm:pt>
    <dgm:pt modelId="{28A21933-E82A-46C1-BA4C-7523C84BDC93}">
      <dgm:prSet custT="1"/>
      <dgm:spPr/>
      <dgm:t>
        <a:bodyPr/>
        <a:lstStyle/>
        <a:p>
          <a:pPr>
            <a:lnSpc>
              <a:spcPct val="100000"/>
            </a:lnSpc>
            <a:defRPr cap="all"/>
          </a:pPr>
          <a:r>
            <a:rPr lang="en-US" sz="1500" dirty="0">
              <a:solidFill>
                <a:schemeClr val="accent1">
                  <a:lumMod val="50000"/>
                </a:schemeClr>
              </a:solidFill>
            </a:rPr>
            <a:t>Education that provides and cultivates highly qualified and proficient leaders with a modern approach to management and a commitment to advancing the role and values of CSO  in the development of democracy in contemporary societies.</a:t>
          </a:r>
        </a:p>
      </dgm:t>
    </dgm:pt>
    <dgm:pt modelId="{0A6E6EBA-89C5-476D-9F94-FD4D2CF74AFC}" type="parTrans" cxnId="{D099DF43-2B6A-4255-869F-0940D08FAEAF}">
      <dgm:prSet/>
      <dgm:spPr/>
      <dgm:t>
        <a:bodyPr/>
        <a:lstStyle/>
        <a:p>
          <a:endParaRPr lang="en-US" sz="1600"/>
        </a:p>
      </dgm:t>
    </dgm:pt>
    <dgm:pt modelId="{5FBC2B22-1A3E-4B46-A341-B69F7EE1F985}" type="sibTrans" cxnId="{D099DF43-2B6A-4255-869F-0940D08FAEAF}">
      <dgm:prSet/>
      <dgm:spPr/>
      <dgm:t>
        <a:bodyPr/>
        <a:lstStyle/>
        <a:p>
          <a:endParaRPr lang="en-US" sz="1600"/>
        </a:p>
      </dgm:t>
    </dgm:pt>
    <dgm:pt modelId="{0BDEB6FF-A081-4F58-828B-5A8F5BB17701}" type="pres">
      <dgm:prSet presAssocID="{D2489C0B-8891-40E4-BF71-B9582CC8C9FB}" presName="root" presStyleCnt="0">
        <dgm:presLayoutVars>
          <dgm:dir/>
          <dgm:resizeHandles val="exact"/>
        </dgm:presLayoutVars>
      </dgm:prSet>
      <dgm:spPr/>
    </dgm:pt>
    <dgm:pt modelId="{F82683A7-8B92-45C4-9993-D0BEC2B179B1}" type="pres">
      <dgm:prSet presAssocID="{9AD57EC0-5D39-45A7-A951-A785C59DB124}" presName="compNode" presStyleCnt="0"/>
      <dgm:spPr/>
    </dgm:pt>
    <dgm:pt modelId="{AFF44AB5-0C4A-4977-A15B-54F198B84811}" type="pres">
      <dgm:prSet presAssocID="{9AD57EC0-5D39-45A7-A951-A785C59DB124}" presName="iconBgRect" presStyleLbl="bgShp" presStyleIdx="0" presStyleCnt="2"/>
      <dgm:spPr>
        <a:prstGeom prst="round2DiagRect">
          <a:avLst>
            <a:gd name="adj1" fmla="val 29727"/>
            <a:gd name="adj2" fmla="val 0"/>
          </a:avLst>
        </a:prstGeom>
      </dgm:spPr>
    </dgm:pt>
    <dgm:pt modelId="{BEE12A71-6FE1-481F-8108-E788A595DFEC}" type="pres">
      <dgm:prSet presAssocID="{9AD57EC0-5D39-45A7-A951-A785C59DB124}" presName="iconRect" presStyleLbl="node1" presStyleIdx="0" presStyleCnt="2" custLinFactNeighborY="24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ecturer"/>
        </a:ext>
      </dgm:extLst>
    </dgm:pt>
    <dgm:pt modelId="{7AF74BBF-085B-4BE4-B1C5-053831A0F55F}" type="pres">
      <dgm:prSet presAssocID="{9AD57EC0-5D39-45A7-A951-A785C59DB124}" presName="spaceRect" presStyleCnt="0"/>
      <dgm:spPr/>
    </dgm:pt>
    <dgm:pt modelId="{72691144-ECA6-4611-8ECE-4878A68409F3}" type="pres">
      <dgm:prSet presAssocID="{9AD57EC0-5D39-45A7-A951-A785C59DB124}" presName="textRect" presStyleLbl="revTx" presStyleIdx="0" presStyleCnt="2">
        <dgm:presLayoutVars>
          <dgm:chMax val="1"/>
          <dgm:chPref val="1"/>
        </dgm:presLayoutVars>
      </dgm:prSet>
      <dgm:spPr/>
    </dgm:pt>
    <dgm:pt modelId="{8FA65794-C332-404B-8A5D-557D3C9F1AE7}" type="pres">
      <dgm:prSet presAssocID="{F422CE4C-6A7E-4662-A94C-006A2A4F17B1}" presName="sibTrans" presStyleCnt="0"/>
      <dgm:spPr/>
    </dgm:pt>
    <dgm:pt modelId="{C1C76F04-90D6-4D34-8133-8E0E2F5550C5}" type="pres">
      <dgm:prSet presAssocID="{28A21933-E82A-46C1-BA4C-7523C84BDC93}" presName="compNode" presStyleCnt="0"/>
      <dgm:spPr/>
    </dgm:pt>
    <dgm:pt modelId="{5F1E7C1D-9FFC-4A7F-8110-A968B204E354}" type="pres">
      <dgm:prSet presAssocID="{28A21933-E82A-46C1-BA4C-7523C84BDC93}" presName="iconBgRect" presStyleLbl="bgShp" presStyleIdx="1" presStyleCnt="2"/>
      <dgm:spPr>
        <a:prstGeom prst="round2DiagRect">
          <a:avLst>
            <a:gd name="adj1" fmla="val 29727"/>
            <a:gd name="adj2" fmla="val 0"/>
          </a:avLst>
        </a:prstGeom>
      </dgm:spPr>
    </dgm:pt>
    <dgm:pt modelId="{66E0A319-B1D7-478D-9F9A-874C61A8FF4F}" type="pres">
      <dgm:prSet presAssocID="{28A21933-E82A-46C1-BA4C-7523C84BDC9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assroom"/>
        </a:ext>
      </dgm:extLst>
    </dgm:pt>
    <dgm:pt modelId="{816C7645-97F8-49C2-B2EB-15E928E4B117}" type="pres">
      <dgm:prSet presAssocID="{28A21933-E82A-46C1-BA4C-7523C84BDC93}" presName="spaceRect" presStyleCnt="0"/>
      <dgm:spPr/>
    </dgm:pt>
    <dgm:pt modelId="{FFBA7A2D-4932-4D11-8B41-9C369881DFD1}" type="pres">
      <dgm:prSet presAssocID="{28A21933-E82A-46C1-BA4C-7523C84BDC93}" presName="textRect" presStyleLbl="revTx" presStyleIdx="1" presStyleCnt="2">
        <dgm:presLayoutVars>
          <dgm:chMax val="1"/>
          <dgm:chPref val="1"/>
        </dgm:presLayoutVars>
      </dgm:prSet>
      <dgm:spPr/>
    </dgm:pt>
  </dgm:ptLst>
  <dgm:cxnLst>
    <dgm:cxn modelId="{DB9A911A-28A8-4BFE-B17C-852221A3CB61}" type="presOf" srcId="{D2489C0B-8891-40E4-BF71-B9582CC8C9FB}" destId="{0BDEB6FF-A081-4F58-828B-5A8F5BB17701}" srcOrd="0" destOrd="0" presId="urn:microsoft.com/office/officeart/2018/5/layout/IconLeafLabelList"/>
    <dgm:cxn modelId="{D099DF43-2B6A-4255-869F-0940D08FAEAF}" srcId="{D2489C0B-8891-40E4-BF71-B9582CC8C9FB}" destId="{28A21933-E82A-46C1-BA4C-7523C84BDC93}" srcOrd="1" destOrd="0" parTransId="{0A6E6EBA-89C5-476D-9F94-FD4D2CF74AFC}" sibTransId="{5FBC2B22-1A3E-4B46-A341-B69F7EE1F985}"/>
    <dgm:cxn modelId="{FC1F566A-1B9D-4B34-859D-8F41EC69C655}" type="presOf" srcId="{9AD57EC0-5D39-45A7-A951-A785C59DB124}" destId="{72691144-ECA6-4611-8ECE-4878A68409F3}" srcOrd="0" destOrd="0" presId="urn:microsoft.com/office/officeart/2018/5/layout/IconLeafLabelList"/>
    <dgm:cxn modelId="{03571CDC-C336-4DDE-A358-9772A8AFFB0F}" type="presOf" srcId="{28A21933-E82A-46C1-BA4C-7523C84BDC93}" destId="{FFBA7A2D-4932-4D11-8B41-9C369881DFD1}" srcOrd="0" destOrd="0" presId="urn:microsoft.com/office/officeart/2018/5/layout/IconLeafLabelList"/>
    <dgm:cxn modelId="{0D0B44E0-33CD-4920-9970-1C9B39758437}" srcId="{D2489C0B-8891-40E4-BF71-B9582CC8C9FB}" destId="{9AD57EC0-5D39-45A7-A951-A785C59DB124}" srcOrd="0" destOrd="0" parTransId="{A94DD541-31AC-43FB-B50F-9522E29925B4}" sibTransId="{F422CE4C-6A7E-4662-A94C-006A2A4F17B1}"/>
    <dgm:cxn modelId="{1630B6E4-13C4-4AC7-9DC7-C4935BFD3FA8}" type="presParOf" srcId="{0BDEB6FF-A081-4F58-828B-5A8F5BB17701}" destId="{F82683A7-8B92-45C4-9993-D0BEC2B179B1}" srcOrd="0" destOrd="0" presId="urn:microsoft.com/office/officeart/2018/5/layout/IconLeafLabelList"/>
    <dgm:cxn modelId="{BF7670A4-2C04-462B-9332-8DC899C3264F}" type="presParOf" srcId="{F82683A7-8B92-45C4-9993-D0BEC2B179B1}" destId="{AFF44AB5-0C4A-4977-A15B-54F198B84811}" srcOrd="0" destOrd="0" presId="urn:microsoft.com/office/officeart/2018/5/layout/IconLeafLabelList"/>
    <dgm:cxn modelId="{C67A986C-0395-41C0-B7C9-10507E40AD86}" type="presParOf" srcId="{F82683A7-8B92-45C4-9993-D0BEC2B179B1}" destId="{BEE12A71-6FE1-481F-8108-E788A595DFEC}" srcOrd="1" destOrd="0" presId="urn:microsoft.com/office/officeart/2018/5/layout/IconLeafLabelList"/>
    <dgm:cxn modelId="{E4F2323B-4472-42A7-900A-068446E8161F}" type="presParOf" srcId="{F82683A7-8B92-45C4-9993-D0BEC2B179B1}" destId="{7AF74BBF-085B-4BE4-B1C5-053831A0F55F}" srcOrd="2" destOrd="0" presId="urn:microsoft.com/office/officeart/2018/5/layout/IconLeafLabelList"/>
    <dgm:cxn modelId="{3C4826F5-CA40-440F-B8B6-812D1C7ED4C4}" type="presParOf" srcId="{F82683A7-8B92-45C4-9993-D0BEC2B179B1}" destId="{72691144-ECA6-4611-8ECE-4878A68409F3}" srcOrd="3" destOrd="0" presId="urn:microsoft.com/office/officeart/2018/5/layout/IconLeafLabelList"/>
    <dgm:cxn modelId="{D101C031-7D90-4231-B55C-71AFC16A7D8F}" type="presParOf" srcId="{0BDEB6FF-A081-4F58-828B-5A8F5BB17701}" destId="{8FA65794-C332-404B-8A5D-557D3C9F1AE7}" srcOrd="1" destOrd="0" presId="urn:microsoft.com/office/officeart/2018/5/layout/IconLeafLabelList"/>
    <dgm:cxn modelId="{39C499B1-A30C-4EF0-83DA-7F2DF9C01027}" type="presParOf" srcId="{0BDEB6FF-A081-4F58-828B-5A8F5BB17701}" destId="{C1C76F04-90D6-4D34-8133-8E0E2F5550C5}" srcOrd="2" destOrd="0" presId="urn:microsoft.com/office/officeart/2018/5/layout/IconLeafLabelList"/>
    <dgm:cxn modelId="{772CE545-027F-4739-A71B-AE826773F86E}" type="presParOf" srcId="{C1C76F04-90D6-4D34-8133-8E0E2F5550C5}" destId="{5F1E7C1D-9FFC-4A7F-8110-A968B204E354}" srcOrd="0" destOrd="0" presId="urn:microsoft.com/office/officeart/2018/5/layout/IconLeafLabelList"/>
    <dgm:cxn modelId="{33EDA467-78DF-4656-8CE4-2E37FD96651E}" type="presParOf" srcId="{C1C76F04-90D6-4D34-8133-8E0E2F5550C5}" destId="{66E0A319-B1D7-478D-9F9A-874C61A8FF4F}" srcOrd="1" destOrd="0" presId="urn:microsoft.com/office/officeart/2018/5/layout/IconLeafLabelList"/>
    <dgm:cxn modelId="{7FC52660-E0AC-40DB-8165-85068C224F4A}" type="presParOf" srcId="{C1C76F04-90D6-4D34-8133-8E0E2F5550C5}" destId="{816C7645-97F8-49C2-B2EB-15E928E4B117}" srcOrd="2" destOrd="0" presId="urn:microsoft.com/office/officeart/2018/5/layout/IconLeafLabelList"/>
    <dgm:cxn modelId="{18DE641D-3311-4DD5-B175-F9E7BD27F991}" type="presParOf" srcId="{C1C76F04-90D6-4D34-8133-8E0E2F5550C5}" destId="{FFBA7A2D-4932-4D11-8B41-9C369881DFD1}" srcOrd="3" destOrd="0" presId="urn:microsoft.com/office/officeart/2018/5/layout/IconLeafLabelLis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8B73614-B2C5-4C54-8417-7E98D0CBEA9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C3A951C-E8B6-4038-94C9-A8EDC733B05E}">
      <dgm:prSet/>
      <dgm:spPr/>
      <dgm:t>
        <a:bodyPr/>
        <a:lstStyle/>
        <a:p>
          <a:pPr>
            <a:lnSpc>
              <a:spcPct val="100000"/>
            </a:lnSpc>
          </a:pPr>
          <a:r>
            <a:rPr lang="en-US" dirty="0"/>
            <a:t>MA candidates would find in this program a balance between solid intellectual preparation in the social sciences and hands-on professional training.</a:t>
          </a:r>
        </a:p>
      </dgm:t>
    </dgm:pt>
    <dgm:pt modelId="{329769D3-E2FC-4E04-B58D-1D810131DFB3}" type="parTrans" cxnId="{2D7A10EF-12D6-474E-808C-E6420AF99B79}">
      <dgm:prSet/>
      <dgm:spPr/>
      <dgm:t>
        <a:bodyPr/>
        <a:lstStyle/>
        <a:p>
          <a:endParaRPr lang="en-US"/>
        </a:p>
      </dgm:t>
    </dgm:pt>
    <dgm:pt modelId="{8EEF7895-415B-48B6-8AF4-EADAB985161D}" type="sibTrans" cxnId="{2D7A10EF-12D6-474E-808C-E6420AF99B79}">
      <dgm:prSet/>
      <dgm:spPr/>
      <dgm:t>
        <a:bodyPr/>
        <a:lstStyle/>
        <a:p>
          <a:endParaRPr lang="en-US"/>
        </a:p>
      </dgm:t>
    </dgm:pt>
    <dgm:pt modelId="{000A9860-1D9A-4DE9-BA1F-25ABF01739E5}">
      <dgm:prSet/>
      <dgm:spPr/>
      <dgm:t>
        <a:bodyPr/>
        <a:lstStyle/>
        <a:p>
          <a:pPr>
            <a:lnSpc>
              <a:spcPct val="100000"/>
            </a:lnSpc>
          </a:pPr>
          <a:r>
            <a:rPr lang="en-US" dirty="0"/>
            <a:t>MA candidates would demonstrate the capacity to take modules in English, and to conduct negotiations and debates in this language.</a:t>
          </a:r>
        </a:p>
      </dgm:t>
    </dgm:pt>
    <dgm:pt modelId="{FDE25F90-AB3B-4E32-A283-7386342C2D2A}" type="parTrans" cxnId="{82FC85C4-96EC-4839-82DF-40C8E22488FA}">
      <dgm:prSet/>
      <dgm:spPr/>
      <dgm:t>
        <a:bodyPr/>
        <a:lstStyle/>
        <a:p>
          <a:endParaRPr lang="en-US"/>
        </a:p>
      </dgm:t>
    </dgm:pt>
    <dgm:pt modelId="{A3962D8B-0789-4438-8FC0-1D487739ADAA}" type="sibTrans" cxnId="{82FC85C4-96EC-4839-82DF-40C8E22488FA}">
      <dgm:prSet/>
      <dgm:spPr/>
      <dgm:t>
        <a:bodyPr/>
        <a:lstStyle/>
        <a:p>
          <a:endParaRPr lang="en-US"/>
        </a:p>
      </dgm:t>
    </dgm:pt>
    <dgm:pt modelId="{CB58448E-91F2-4CF7-B598-1BFF49FAFD43}">
      <dgm:prSet/>
      <dgm:spPr/>
      <dgm:t>
        <a:bodyPr/>
        <a:lstStyle/>
        <a:p>
          <a:pPr>
            <a:lnSpc>
              <a:spcPct val="100000"/>
            </a:lnSpc>
          </a:pPr>
          <a:r>
            <a:rPr lang="en-US"/>
            <a:t>MA recipients would acquire the necessary skills in cultural translation and conflict negotiation required to succeed in the different educational systems with distinct traditions and evaluative and teaching methods.</a:t>
          </a:r>
        </a:p>
      </dgm:t>
    </dgm:pt>
    <dgm:pt modelId="{B6969638-ADB8-4126-9BEA-41FF566B7C69}" type="parTrans" cxnId="{01490155-471E-4448-9335-F1D8F72A3154}">
      <dgm:prSet/>
      <dgm:spPr/>
      <dgm:t>
        <a:bodyPr/>
        <a:lstStyle/>
        <a:p>
          <a:endParaRPr lang="en-US"/>
        </a:p>
      </dgm:t>
    </dgm:pt>
    <dgm:pt modelId="{F3FC1759-B321-4C21-AE2F-3D9A506FA02F}" type="sibTrans" cxnId="{01490155-471E-4448-9335-F1D8F72A3154}">
      <dgm:prSet/>
      <dgm:spPr/>
      <dgm:t>
        <a:bodyPr/>
        <a:lstStyle/>
        <a:p>
          <a:endParaRPr lang="en-US"/>
        </a:p>
      </dgm:t>
    </dgm:pt>
    <dgm:pt modelId="{10EA0289-DCC4-4FEB-A9E1-7FA3E93827D8}" type="pres">
      <dgm:prSet presAssocID="{E8B73614-B2C5-4C54-8417-7E98D0CBEA99}" presName="root" presStyleCnt="0">
        <dgm:presLayoutVars>
          <dgm:dir/>
          <dgm:resizeHandles val="exact"/>
        </dgm:presLayoutVars>
      </dgm:prSet>
      <dgm:spPr/>
    </dgm:pt>
    <dgm:pt modelId="{93F64EAE-945E-4227-BBFA-F08CCA94D6E2}" type="pres">
      <dgm:prSet presAssocID="{9C3A951C-E8B6-4038-94C9-A8EDC733B05E}" presName="compNode" presStyleCnt="0"/>
      <dgm:spPr/>
    </dgm:pt>
    <dgm:pt modelId="{A583DD80-D765-4AA3-A748-6640A3A52727}" type="pres">
      <dgm:prSet presAssocID="{9C3A951C-E8B6-4038-94C9-A8EDC733B05E}" presName="bgRect" presStyleLbl="bgShp" presStyleIdx="0" presStyleCnt="3"/>
      <dgm:spPr/>
    </dgm:pt>
    <dgm:pt modelId="{4BB452B3-D511-4C8D-A100-43E9BA432F74}" type="pres">
      <dgm:prSet presAssocID="{9C3A951C-E8B6-4038-94C9-A8EDC733B05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Roll"/>
        </a:ext>
      </dgm:extLst>
    </dgm:pt>
    <dgm:pt modelId="{719B6FA8-5675-4A55-8B19-B7AD710E69CA}" type="pres">
      <dgm:prSet presAssocID="{9C3A951C-E8B6-4038-94C9-A8EDC733B05E}" presName="spaceRect" presStyleCnt="0"/>
      <dgm:spPr/>
    </dgm:pt>
    <dgm:pt modelId="{7B6AB98F-1DBE-4F85-B235-C12B4D9703C8}" type="pres">
      <dgm:prSet presAssocID="{9C3A951C-E8B6-4038-94C9-A8EDC733B05E}" presName="parTx" presStyleLbl="revTx" presStyleIdx="0" presStyleCnt="3">
        <dgm:presLayoutVars>
          <dgm:chMax val="0"/>
          <dgm:chPref val="0"/>
        </dgm:presLayoutVars>
      </dgm:prSet>
      <dgm:spPr/>
    </dgm:pt>
    <dgm:pt modelId="{23649C14-28C7-4B4B-965F-D78E0D25658C}" type="pres">
      <dgm:prSet presAssocID="{8EEF7895-415B-48B6-8AF4-EADAB985161D}" presName="sibTrans" presStyleCnt="0"/>
      <dgm:spPr/>
    </dgm:pt>
    <dgm:pt modelId="{4E18FD40-5EA3-4CD2-9299-8E68105DA79B}" type="pres">
      <dgm:prSet presAssocID="{000A9860-1D9A-4DE9-BA1F-25ABF01739E5}" presName="compNode" presStyleCnt="0"/>
      <dgm:spPr/>
    </dgm:pt>
    <dgm:pt modelId="{11D488D0-4D98-4ADF-B55E-7E9864943B12}" type="pres">
      <dgm:prSet presAssocID="{000A9860-1D9A-4DE9-BA1F-25ABF01739E5}" presName="bgRect" presStyleLbl="bgShp" presStyleIdx="1" presStyleCnt="3"/>
      <dgm:spPr/>
    </dgm:pt>
    <dgm:pt modelId="{F29D7A0D-112E-4A91-BA46-64540671F2B8}" type="pres">
      <dgm:prSet presAssocID="{000A9860-1D9A-4DE9-BA1F-25ABF01739E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assroom"/>
        </a:ext>
      </dgm:extLst>
    </dgm:pt>
    <dgm:pt modelId="{C20E06E0-C429-4624-B810-CDEC6617D4F7}" type="pres">
      <dgm:prSet presAssocID="{000A9860-1D9A-4DE9-BA1F-25ABF01739E5}" presName="spaceRect" presStyleCnt="0"/>
      <dgm:spPr/>
    </dgm:pt>
    <dgm:pt modelId="{F106CB67-3E37-4BE0-808D-DA0607BFEFCD}" type="pres">
      <dgm:prSet presAssocID="{000A9860-1D9A-4DE9-BA1F-25ABF01739E5}" presName="parTx" presStyleLbl="revTx" presStyleIdx="1" presStyleCnt="3">
        <dgm:presLayoutVars>
          <dgm:chMax val="0"/>
          <dgm:chPref val="0"/>
        </dgm:presLayoutVars>
      </dgm:prSet>
      <dgm:spPr/>
    </dgm:pt>
    <dgm:pt modelId="{2F5E6D6E-4DDE-4ED0-BE39-D1637E620315}" type="pres">
      <dgm:prSet presAssocID="{A3962D8B-0789-4438-8FC0-1D487739ADAA}" presName="sibTrans" presStyleCnt="0"/>
      <dgm:spPr/>
    </dgm:pt>
    <dgm:pt modelId="{5E6F2938-3F6C-4FBA-9460-BF885717F159}" type="pres">
      <dgm:prSet presAssocID="{CB58448E-91F2-4CF7-B598-1BFF49FAFD43}" presName="compNode" presStyleCnt="0"/>
      <dgm:spPr/>
    </dgm:pt>
    <dgm:pt modelId="{4DD10979-3B43-4DE8-9381-F62D183112CD}" type="pres">
      <dgm:prSet presAssocID="{CB58448E-91F2-4CF7-B598-1BFF49FAFD43}" presName="bgRect" presStyleLbl="bgShp" presStyleIdx="2" presStyleCnt="3"/>
      <dgm:spPr/>
    </dgm:pt>
    <dgm:pt modelId="{65CB94C3-A343-4CE3-BD81-BE6E4092F396}" type="pres">
      <dgm:prSet presAssocID="{CB58448E-91F2-4CF7-B598-1BFF49FAFD4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ooks"/>
        </a:ext>
      </dgm:extLst>
    </dgm:pt>
    <dgm:pt modelId="{32EF86C9-2D9D-4ED9-88FB-C58F956A2B7A}" type="pres">
      <dgm:prSet presAssocID="{CB58448E-91F2-4CF7-B598-1BFF49FAFD43}" presName="spaceRect" presStyleCnt="0"/>
      <dgm:spPr/>
    </dgm:pt>
    <dgm:pt modelId="{C4CDAB00-E485-44F1-AD1E-B9002EFF9EDE}" type="pres">
      <dgm:prSet presAssocID="{CB58448E-91F2-4CF7-B598-1BFF49FAFD43}" presName="parTx" presStyleLbl="revTx" presStyleIdx="2" presStyleCnt="3">
        <dgm:presLayoutVars>
          <dgm:chMax val="0"/>
          <dgm:chPref val="0"/>
        </dgm:presLayoutVars>
      </dgm:prSet>
      <dgm:spPr/>
    </dgm:pt>
  </dgm:ptLst>
  <dgm:cxnLst>
    <dgm:cxn modelId="{0263BC21-EFAD-406E-8937-8E877E97931F}" type="presOf" srcId="{CB58448E-91F2-4CF7-B598-1BFF49FAFD43}" destId="{C4CDAB00-E485-44F1-AD1E-B9002EFF9EDE}" srcOrd="0" destOrd="0" presId="urn:microsoft.com/office/officeart/2018/2/layout/IconVerticalSolidList"/>
    <dgm:cxn modelId="{A61D435E-F41F-4FF5-A802-954F732D32B5}" type="presOf" srcId="{E8B73614-B2C5-4C54-8417-7E98D0CBEA99}" destId="{10EA0289-DCC4-4FEB-A9E1-7FA3E93827D8}" srcOrd="0" destOrd="0" presId="urn:microsoft.com/office/officeart/2018/2/layout/IconVerticalSolidList"/>
    <dgm:cxn modelId="{01490155-471E-4448-9335-F1D8F72A3154}" srcId="{E8B73614-B2C5-4C54-8417-7E98D0CBEA99}" destId="{CB58448E-91F2-4CF7-B598-1BFF49FAFD43}" srcOrd="2" destOrd="0" parTransId="{B6969638-ADB8-4126-9BEA-41FF566B7C69}" sibTransId="{F3FC1759-B321-4C21-AE2F-3D9A506FA02F}"/>
    <dgm:cxn modelId="{E8DD4FB3-60C9-43CE-92EA-7AA89819AE4D}" type="presOf" srcId="{000A9860-1D9A-4DE9-BA1F-25ABF01739E5}" destId="{F106CB67-3E37-4BE0-808D-DA0607BFEFCD}" srcOrd="0" destOrd="0" presId="urn:microsoft.com/office/officeart/2018/2/layout/IconVerticalSolidList"/>
    <dgm:cxn modelId="{82FC85C4-96EC-4839-82DF-40C8E22488FA}" srcId="{E8B73614-B2C5-4C54-8417-7E98D0CBEA99}" destId="{000A9860-1D9A-4DE9-BA1F-25ABF01739E5}" srcOrd="1" destOrd="0" parTransId="{FDE25F90-AB3B-4E32-A283-7386342C2D2A}" sibTransId="{A3962D8B-0789-4438-8FC0-1D487739ADAA}"/>
    <dgm:cxn modelId="{2D7A10EF-12D6-474E-808C-E6420AF99B79}" srcId="{E8B73614-B2C5-4C54-8417-7E98D0CBEA99}" destId="{9C3A951C-E8B6-4038-94C9-A8EDC733B05E}" srcOrd="0" destOrd="0" parTransId="{329769D3-E2FC-4E04-B58D-1D810131DFB3}" sibTransId="{8EEF7895-415B-48B6-8AF4-EADAB985161D}"/>
    <dgm:cxn modelId="{8A707CFA-2488-41F3-A852-362A58280FB8}" type="presOf" srcId="{9C3A951C-E8B6-4038-94C9-A8EDC733B05E}" destId="{7B6AB98F-1DBE-4F85-B235-C12B4D9703C8}" srcOrd="0" destOrd="0" presId="urn:microsoft.com/office/officeart/2018/2/layout/IconVerticalSolidList"/>
    <dgm:cxn modelId="{6765F97C-35D0-437B-B72D-E491014F0C34}" type="presParOf" srcId="{10EA0289-DCC4-4FEB-A9E1-7FA3E93827D8}" destId="{93F64EAE-945E-4227-BBFA-F08CCA94D6E2}" srcOrd="0" destOrd="0" presId="urn:microsoft.com/office/officeart/2018/2/layout/IconVerticalSolidList"/>
    <dgm:cxn modelId="{1BAC6C5A-1250-4084-8565-3D69A3320897}" type="presParOf" srcId="{93F64EAE-945E-4227-BBFA-F08CCA94D6E2}" destId="{A583DD80-D765-4AA3-A748-6640A3A52727}" srcOrd="0" destOrd="0" presId="urn:microsoft.com/office/officeart/2018/2/layout/IconVerticalSolidList"/>
    <dgm:cxn modelId="{360D7166-A09E-42B4-83E2-337FDB80B2E6}" type="presParOf" srcId="{93F64EAE-945E-4227-BBFA-F08CCA94D6E2}" destId="{4BB452B3-D511-4C8D-A100-43E9BA432F74}" srcOrd="1" destOrd="0" presId="urn:microsoft.com/office/officeart/2018/2/layout/IconVerticalSolidList"/>
    <dgm:cxn modelId="{057994EB-9C06-43B6-8A96-8C976BB46FB8}" type="presParOf" srcId="{93F64EAE-945E-4227-BBFA-F08CCA94D6E2}" destId="{719B6FA8-5675-4A55-8B19-B7AD710E69CA}" srcOrd="2" destOrd="0" presId="urn:microsoft.com/office/officeart/2018/2/layout/IconVerticalSolidList"/>
    <dgm:cxn modelId="{EF3AB5A7-B741-4735-A76F-418465276C0C}" type="presParOf" srcId="{93F64EAE-945E-4227-BBFA-F08CCA94D6E2}" destId="{7B6AB98F-1DBE-4F85-B235-C12B4D9703C8}" srcOrd="3" destOrd="0" presId="urn:microsoft.com/office/officeart/2018/2/layout/IconVerticalSolidList"/>
    <dgm:cxn modelId="{6B69BC7B-4ABA-40EF-BF8C-1C1BDF28DBB6}" type="presParOf" srcId="{10EA0289-DCC4-4FEB-A9E1-7FA3E93827D8}" destId="{23649C14-28C7-4B4B-965F-D78E0D25658C}" srcOrd="1" destOrd="0" presId="urn:microsoft.com/office/officeart/2018/2/layout/IconVerticalSolidList"/>
    <dgm:cxn modelId="{3AE73890-BB9D-4760-854F-8403E58837F3}" type="presParOf" srcId="{10EA0289-DCC4-4FEB-A9E1-7FA3E93827D8}" destId="{4E18FD40-5EA3-4CD2-9299-8E68105DA79B}" srcOrd="2" destOrd="0" presId="urn:microsoft.com/office/officeart/2018/2/layout/IconVerticalSolidList"/>
    <dgm:cxn modelId="{D8FADEB5-8E02-4A63-9079-F6AF6AE2484B}" type="presParOf" srcId="{4E18FD40-5EA3-4CD2-9299-8E68105DA79B}" destId="{11D488D0-4D98-4ADF-B55E-7E9864943B12}" srcOrd="0" destOrd="0" presId="urn:microsoft.com/office/officeart/2018/2/layout/IconVerticalSolidList"/>
    <dgm:cxn modelId="{306F2C4A-5F92-4EE2-9AA8-CF0346CDF9B1}" type="presParOf" srcId="{4E18FD40-5EA3-4CD2-9299-8E68105DA79B}" destId="{F29D7A0D-112E-4A91-BA46-64540671F2B8}" srcOrd="1" destOrd="0" presId="urn:microsoft.com/office/officeart/2018/2/layout/IconVerticalSolidList"/>
    <dgm:cxn modelId="{78743E13-9EC7-4BB1-9F06-EFB6CE7F7E37}" type="presParOf" srcId="{4E18FD40-5EA3-4CD2-9299-8E68105DA79B}" destId="{C20E06E0-C429-4624-B810-CDEC6617D4F7}" srcOrd="2" destOrd="0" presId="urn:microsoft.com/office/officeart/2018/2/layout/IconVerticalSolidList"/>
    <dgm:cxn modelId="{845A8806-E359-4B71-8FE6-1D9C9636A3A7}" type="presParOf" srcId="{4E18FD40-5EA3-4CD2-9299-8E68105DA79B}" destId="{F106CB67-3E37-4BE0-808D-DA0607BFEFCD}" srcOrd="3" destOrd="0" presId="urn:microsoft.com/office/officeart/2018/2/layout/IconVerticalSolidList"/>
    <dgm:cxn modelId="{FDA3CCDC-DA59-45EC-84C6-64B57E63FA45}" type="presParOf" srcId="{10EA0289-DCC4-4FEB-A9E1-7FA3E93827D8}" destId="{2F5E6D6E-4DDE-4ED0-BE39-D1637E620315}" srcOrd="3" destOrd="0" presId="urn:microsoft.com/office/officeart/2018/2/layout/IconVerticalSolidList"/>
    <dgm:cxn modelId="{B5508863-E220-414A-87CD-52F1A1912846}" type="presParOf" srcId="{10EA0289-DCC4-4FEB-A9E1-7FA3E93827D8}" destId="{5E6F2938-3F6C-4FBA-9460-BF885717F159}" srcOrd="4" destOrd="0" presId="urn:microsoft.com/office/officeart/2018/2/layout/IconVerticalSolidList"/>
    <dgm:cxn modelId="{1D5396F7-EB99-4253-B55C-C5521661A827}" type="presParOf" srcId="{5E6F2938-3F6C-4FBA-9460-BF885717F159}" destId="{4DD10979-3B43-4DE8-9381-F62D183112CD}" srcOrd="0" destOrd="0" presId="urn:microsoft.com/office/officeart/2018/2/layout/IconVerticalSolidList"/>
    <dgm:cxn modelId="{DDB65912-D8B2-4099-BDE9-7EFA6BFF5D24}" type="presParOf" srcId="{5E6F2938-3F6C-4FBA-9460-BF885717F159}" destId="{65CB94C3-A343-4CE3-BD81-BE6E4092F396}" srcOrd="1" destOrd="0" presId="urn:microsoft.com/office/officeart/2018/2/layout/IconVerticalSolidList"/>
    <dgm:cxn modelId="{8CBC230E-7B10-4BD2-9E73-75F014FFA680}" type="presParOf" srcId="{5E6F2938-3F6C-4FBA-9460-BF885717F159}" destId="{32EF86C9-2D9D-4ED9-88FB-C58F956A2B7A}" srcOrd="2" destOrd="0" presId="urn:microsoft.com/office/officeart/2018/2/layout/IconVerticalSolidList"/>
    <dgm:cxn modelId="{E18769DF-16B7-47D1-A136-6A239C8D05D3}" type="presParOf" srcId="{5E6F2938-3F6C-4FBA-9460-BF885717F159}" destId="{C4CDAB00-E485-44F1-AD1E-B9002EFF9ED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EB3778-6154-48AD-9B91-DF43703F284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2532ED9-0F54-4F1F-A2E7-976306CA4BDF}">
      <dgm:prSet custT="1"/>
      <dgm:spPr/>
      <dgm:t>
        <a:bodyPr/>
        <a:lstStyle/>
        <a:p>
          <a:pPr marL="0" lvl="0" indent="0" algn="just" defTabSz="933450">
            <a:lnSpc>
              <a:spcPct val="100000"/>
            </a:lnSpc>
            <a:spcBef>
              <a:spcPct val="0"/>
            </a:spcBef>
            <a:spcAft>
              <a:spcPct val="35000"/>
            </a:spcAft>
            <a:buNone/>
          </a:pPr>
          <a:r>
            <a:rPr lang="en-US" sz="1400" kern="1200" dirty="0">
              <a:solidFill>
                <a:prstClr val="black">
                  <a:hueOff val="0"/>
                  <a:satOff val="0"/>
                  <a:lumOff val="0"/>
                  <a:alphaOff val="0"/>
                </a:prstClr>
              </a:solidFill>
              <a:latin typeface="Tw Cen MT"/>
              <a:ea typeface="+mn-ea"/>
              <a:cs typeface="+mn-cs"/>
            </a:rPr>
            <a:t>MA recipients would manifest intellectual autonomy; participate in contemporary culture; and demonstrate imagination and openness to new experiences, as well as the flexibility to think across disciplines and transfer skills between areas of expertise.</a:t>
          </a:r>
        </a:p>
      </dgm:t>
    </dgm:pt>
    <dgm:pt modelId="{55E5B7B3-685F-4BD1-91E2-54F523E19019}" type="parTrans" cxnId="{016230D6-BE18-481D-8C4C-BD48BAD4BE56}">
      <dgm:prSet/>
      <dgm:spPr/>
      <dgm:t>
        <a:bodyPr/>
        <a:lstStyle/>
        <a:p>
          <a:endParaRPr lang="en-US" sz="1400"/>
        </a:p>
      </dgm:t>
    </dgm:pt>
    <dgm:pt modelId="{399E34B0-ED26-440D-B9ED-AC53309E40DC}" type="sibTrans" cxnId="{016230D6-BE18-481D-8C4C-BD48BAD4BE56}">
      <dgm:prSet/>
      <dgm:spPr/>
      <dgm:t>
        <a:bodyPr/>
        <a:lstStyle/>
        <a:p>
          <a:endParaRPr lang="en-US" sz="1400"/>
        </a:p>
      </dgm:t>
    </dgm:pt>
    <dgm:pt modelId="{B4ABA1B7-E464-4F21-81E1-CAFB7BD6E554}">
      <dgm:prSet custT="1"/>
      <dgm:spPr/>
      <dgm:t>
        <a:bodyPr/>
        <a:lstStyle/>
        <a:p>
          <a:pPr marL="0" lvl="0" indent="0" algn="just" defTabSz="933450">
            <a:lnSpc>
              <a:spcPct val="100000"/>
            </a:lnSpc>
            <a:spcBef>
              <a:spcPct val="0"/>
            </a:spcBef>
            <a:spcAft>
              <a:spcPct val="35000"/>
            </a:spcAft>
            <a:buNone/>
          </a:pPr>
          <a:r>
            <a:rPr lang="en-US" sz="1400" kern="1200" dirty="0">
              <a:solidFill>
                <a:prstClr val="black">
                  <a:hueOff val="0"/>
                  <a:satOff val="0"/>
                  <a:lumOff val="0"/>
                  <a:alphaOff val="0"/>
                </a:prstClr>
              </a:solidFill>
              <a:latin typeface="Tw Cen MT"/>
              <a:ea typeface="+mn-ea"/>
              <a:cs typeface="+mn-cs"/>
            </a:rPr>
            <a:t>MA recipients would demonstrate both the willingness and the expertise to contribute fulsomely to civil society and intellectual life via participation in the extensive opportunities for debate, conference attendance, and cultural events.</a:t>
          </a:r>
        </a:p>
      </dgm:t>
    </dgm:pt>
    <dgm:pt modelId="{31B92B43-CE1B-4841-909D-DC84DB40AA6D}" type="parTrans" cxnId="{C32C68EB-BCA6-429C-9AC0-4E564C4C69C1}">
      <dgm:prSet/>
      <dgm:spPr/>
      <dgm:t>
        <a:bodyPr/>
        <a:lstStyle/>
        <a:p>
          <a:endParaRPr lang="en-US" sz="1400"/>
        </a:p>
      </dgm:t>
    </dgm:pt>
    <dgm:pt modelId="{33E82209-C474-4485-BAAE-BE30FEA23524}" type="sibTrans" cxnId="{C32C68EB-BCA6-429C-9AC0-4E564C4C69C1}">
      <dgm:prSet/>
      <dgm:spPr/>
      <dgm:t>
        <a:bodyPr/>
        <a:lstStyle/>
        <a:p>
          <a:endParaRPr lang="en-US" sz="1400"/>
        </a:p>
      </dgm:t>
    </dgm:pt>
    <dgm:pt modelId="{718A6BB0-8CC0-4E6F-85E1-A0C0EB4F052C}">
      <dgm:prSet custT="1"/>
      <dgm:spPr/>
      <dgm:t>
        <a:bodyPr/>
        <a:lstStyle/>
        <a:p>
          <a:pPr marL="0" lvl="0" indent="0" algn="just" defTabSz="933450">
            <a:lnSpc>
              <a:spcPct val="100000"/>
            </a:lnSpc>
            <a:spcBef>
              <a:spcPct val="0"/>
            </a:spcBef>
            <a:spcAft>
              <a:spcPct val="35000"/>
            </a:spcAft>
            <a:buNone/>
          </a:pPr>
          <a:r>
            <a:rPr lang="en-US" sz="1400" kern="1200" dirty="0">
              <a:solidFill>
                <a:prstClr val="black">
                  <a:hueOff val="0"/>
                  <a:satOff val="0"/>
                  <a:lumOff val="0"/>
                  <a:alphaOff val="0"/>
                </a:prstClr>
              </a:solidFill>
              <a:latin typeface="Tw Cen MT"/>
              <a:ea typeface="+mn-ea"/>
              <a:cs typeface="+mn-cs"/>
            </a:rPr>
            <a:t>MA recipients would be autonomous producers of knowledge, informed decision-makers and skilled facilitators of Civil Society Development.</a:t>
          </a:r>
        </a:p>
      </dgm:t>
    </dgm:pt>
    <dgm:pt modelId="{16E04ED9-528E-4383-A498-15615CB87266}" type="parTrans" cxnId="{78C4A724-4D91-4E5C-97BC-DC6FE0F926A4}">
      <dgm:prSet/>
      <dgm:spPr/>
      <dgm:t>
        <a:bodyPr/>
        <a:lstStyle/>
        <a:p>
          <a:endParaRPr lang="en-US" sz="1400"/>
        </a:p>
      </dgm:t>
    </dgm:pt>
    <dgm:pt modelId="{52416C77-7114-4BFC-9D57-63A74AFE5311}" type="sibTrans" cxnId="{78C4A724-4D91-4E5C-97BC-DC6FE0F926A4}">
      <dgm:prSet/>
      <dgm:spPr/>
      <dgm:t>
        <a:bodyPr/>
        <a:lstStyle/>
        <a:p>
          <a:endParaRPr lang="en-US" sz="1400"/>
        </a:p>
      </dgm:t>
    </dgm:pt>
    <dgm:pt modelId="{330BDB72-AFE2-4776-A7D7-AEA0BD1AE19F}" type="pres">
      <dgm:prSet presAssocID="{1CEB3778-6154-48AD-9B91-DF43703F2845}" presName="root" presStyleCnt="0">
        <dgm:presLayoutVars>
          <dgm:dir/>
          <dgm:resizeHandles val="exact"/>
        </dgm:presLayoutVars>
      </dgm:prSet>
      <dgm:spPr/>
    </dgm:pt>
    <dgm:pt modelId="{E0FFFE4C-A223-4CC2-8454-53734B573138}" type="pres">
      <dgm:prSet presAssocID="{82532ED9-0F54-4F1F-A2E7-976306CA4BDF}" presName="compNode" presStyleCnt="0"/>
      <dgm:spPr/>
    </dgm:pt>
    <dgm:pt modelId="{61B25B97-5F92-49FE-A1EB-BA2ECD27B522}" type="pres">
      <dgm:prSet presAssocID="{82532ED9-0F54-4F1F-A2E7-976306CA4BDF}" presName="bgRect" presStyleLbl="bgShp" presStyleIdx="0" presStyleCnt="3"/>
      <dgm:spPr/>
    </dgm:pt>
    <dgm:pt modelId="{19E54D8A-C56A-45B2-9374-11D6CFB8DEA5}" type="pres">
      <dgm:prSet presAssocID="{82532ED9-0F54-4F1F-A2E7-976306CA4BD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ycle with People"/>
        </a:ext>
      </dgm:extLst>
    </dgm:pt>
    <dgm:pt modelId="{0ECB9D11-C0E7-476F-887C-455DC5C2B6A7}" type="pres">
      <dgm:prSet presAssocID="{82532ED9-0F54-4F1F-A2E7-976306CA4BDF}" presName="spaceRect" presStyleCnt="0"/>
      <dgm:spPr/>
    </dgm:pt>
    <dgm:pt modelId="{0722AC63-A750-4B2B-9AF2-88E045946B24}" type="pres">
      <dgm:prSet presAssocID="{82532ED9-0F54-4F1F-A2E7-976306CA4BDF}" presName="parTx" presStyleLbl="revTx" presStyleIdx="0" presStyleCnt="3">
        <dgm:presLayoutVars>
          <dgm:chMax val="0"/>
          <dgm:chPref val="0"/>
        </dgm:presLayoutVars>
      </dgm:prSet>
      <dgm:spPr/>
    </dgm:pt>
    <dgm:pt modelId="{EE4CDF72-956B-4E38-BC99-AEB326E47B3B}" type="pres">
      <dgm:prSet presAssocID="{399E34B0-ED26-440D-B9ED-AC53309E40DC}" presName="sibTrans" presStyleCnt="0"/>
      <dgm:spPr/>
    </dgm:pt>
    <dgm:pt modelId="{3D616A1B-CC68-4A0E-B23E-785726E34AE8}" type="pres">
      <dgm:prSet presAssocID="{B4ABA1B7-E464-4F21-81E1-CAFB7BD6E554}" presName="compNode" presStyleCnt="0"/>
      <dgm:spPr/>
    </dgm:pt>
    <dgm:pt modelId="{02F30392-A956-4B7E-9187-289C34A364F3}" type="pres">
      <dgm:prSet presAssocID="{B4ABA1B7-E464-4F21-81E1-CAFB7BD6E554}" presName="bgRect" presStyleLbl="bgShp" presStyleIdx="1" presStyleCnt="3"/>
      <dgm:spPr/>
    </dgm:pt>
    <dgm:pt modelId="{9F57E9F6-06C2-48DE-832D-167D54C512F7}" type="pres">
      <dgm:prSet presAssocID="{B4ABA1B7-E464-4F21-81E1-CAFB7BD6E55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nnections"/>
        </a:ext>
      </dgm:extLst>
    </dgm:pt>
    <dgm:pt modelId="{B0DF5C03-FF25-434D-A431-843C192EFD40}" type="pres">
      <dgm:prSet presAssocID="{B4ABA1B7-E464-4F21-81E1-CAFB7BD6E554}" presName="spaceRect" presStyleCnt="0"/>
      <dgm:spPr/>
    </dgm:pt>
    <dgm:pt modelId="{96970DC4-3EEE-47E0-B5B7-81E60A502694}" type="pres">
      <dgm:prSet presAssocID="{B4ABA1B7-E464-4F21-81E1-CAFB7BD6E554}" presName="parTx" presStyleLbl="revTx" presStyleIdx="1" presStyleCnt="3">
        <dgm:presLayoutVars>
          <dgm:chMax val="0"/>
          <dgm:chPref val="0"/>
        </dgm:presLayoutVars>
      </dgm:prSet>
      <dgm:spPr/>
    </dgm:pt>
    <dgm:pt modelId="{427399BF-E8E4-4AB9-8663-36A2E7150A1A}" type="pres">
      <dgm:prSet presAssocID="{33E82209-C474-4485-BAAE-BE30FEA23524}" presName="sibTrans" presStyleCnt="0"/>
      <dgm:spPr/>
    </dgm:pt>
    <dgm:pt modelId="{0EBD7FED-BD06-44F6-8AD0-4E434498FB82}" type="pres">
      <dgm:prSet presAssocID="{718A6BB0-8CC0-4E6F-85E1-A0C0EB4F052C}" presName="compNode" presStyleCnt="0"/>
      <dgm:spPr/>
    </dgm:pt>
    <dgm:pt modelId="{6C977E34-3A97-4F8A-B6A3-940C7F1C82CC}" type="pres">
      <dgm:prSet presAssocID="{718A6BB0-8CC0-4E6F-85E1-A0C0EB4F052C}" presName="bgRect" presStyleLbl="bgShp" presStyleIdx="2" presStyleCnt="3"/>
      <dgm:spPr/>
    </dgm:pt>
    <dgm:pt modelId="{D553E88F-14C0-4B11-B9B5-EC98F56790D6}" type="pres">
      <dgm:prSet presAssocID="{718A6BB0-8CC0-4E6F-85E1-A0C0EB4F052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Lecturer"/>
        </a:ext>
      </dgm:extLst>
    </dgm:pt>
    <dgm:pt modelId="{C937646F-B968-4F6C-819B-3393A269BD2F}" type="pres">
      <dgm:prSet presAssocID="{718A6BB0-8CC0-4E6F-85E1-A0C0EB4F052C}" presName="spaceRect" presStyleCnt="0"/>
      <dgm:spPr/>
    </dgm:pt>
    <dgm:pt modelId="{9C80ABE2-A2C4-4462-90A7-6153AF3C6688}" type="pres">
      <dgm:prSet presAssocID="{718A6BB0-8CC0-4E6F-85E1-A0C0EB4F052C}" presName="parTx" presStyleLbl="revTx" presStyleIdx="2" presStyleCnt="3">
        <dgm:presLayoutVars>
          <dgm:chMax val="0"/>
          <dgm:chPref val="0"/>
        </dgm:presLayoutVars>
      </dgm:prSet>
      <dgm:spPr/>
    </dgm:pt>
  </dgm:ptLst>
  <dgm:cxnLst>
    <dgm:cxn modelId="{78C4A724-4D91-4E5C-97BC-DC6FE0F926A4}" srcId="{1CEB3778-6154-48AD-9B91-DF43703F2845}" destId="{718A6BB0-8CC0-4E6F-85E1-A0C0EB4F052C}" srcOrd="2" destOrd="0" parTransId="{16E04ED9-528E-4383-A498-15615CB87266}" sibTransId="{52416C77-7114-4BFC-9D57-63A74AFE5311}"/>
    <dgm:cxn modelId="{2679F143-C203-4066-AA55-8CCE3133E835}" type="presOf" srcId="{718A6BB0-8CC0-4E6F-85E1-A0C0EB4F052C}" destId="{9C80ABE2-A2C4-4462-90A7-6153AF3C6688}" srcOrd="0" destOrd="0" presId="urn:microsoft.com/office/officeart/2018/2/layout/IconVerticalSolidList"/>
    <dgm:cxn modelId="{902C83B2-695B-4F74-9FC4-DEFFEF6AEC8A}" type="presOf" srcId="{B4ABA1B7-E464-4F21-81E1-CAFB7BD6E554}" destId="{96970DC4-3EEE-47E0-B5B7-81E60A502694}" srcOrd="0" destOrd="0" presId="urn:microsoft.com/office/officeart/2018/2/layout/IconVerticalSolidList"/>
    <dgm:cxn modelId="{3D3281C3-EA03-41D3-92FB-22030F1FDA01}" type="presOf" srcId="{82532ED9-0F54-4F1F-A2E7-976306CA4BDF}" destId="{0722AC63-A750-4B2B-9AF2-88E045946B24}" srcOrd="0" destOrd="0" presId="urn:microsoft.com/office/officeart/2018/2/layout/IconVerticalSolidList"/>
    <dgm:cxn modelId="{016230D6-BE18-481D-8C4C-BD48BAD4BE56}" srcId="{1CEB3778-6154-48AD-9B91-DF43703F2845}" destId="{82532ED9-0F54-4F1F-A2E7-976306CA4BDF}" srcOrd="0" destOrd="0" parTransId="{55E5B7B3-685F-4BD1-91E2-54F523E19019}" sibTransId="{399E34B0-ED26-440D-B9ED-AC53309E40DC}"/>
    <dgm:cxn modelId="{1A9870E3-2A19-41F7-8606-FC19E4E79A6D}" type="presOf" srcId="{1CEB3778-6154-48AD-9B91-DF43703F2845}" destId="{330BDB72-AFE2-4776-A7D7-AEA0BD1AE19F}" srcOrd="0" destOrd="0" presId="urn:microsoft.com/office/officeart/2018/2/layout/IconVerticalSolidList"/>
    <dgm:cxn modelId="{C32C68EB-BCA6-429C-9AC0-4E564C4C69C1}" srcId="{1CEB3778-6154-48AD-9B91-DF43703F2845}" destId="{B4ABA1B7-E464-4F21-81E1-CAFB7BD6E554}" srcOrd="1" destOrd="0" parTransId="{31B92B43-CE1B-4841-909D-DC84DB40AA6D}" sibTransId="{33E82209-C474-4485-BAAE-BE30FEA23524}"/>
    <dgm:cxn modelId="{367667EF-E8B6-4E28-A138-441F7226DD1F}" type="presParOf" srcId="{330BDB72-AFE2-4776-A7D7-AEA0BD1AE19F}" destId="{E0FFFE4C-A223-4CC2-8454-53734B573138}" srcOrd="0" destOrd="0" presId="urn:microsoft.com/office/officeart/2018/2/layout/IconVerticalSolidList"/>
    <dgm:cxn modelId="{D455CAD4-C16E-4AF0-AFF8-39AF3271CF10}" type="presParOf" srcId="{E0FFFE4C-A223-4CC2-8454-53734B573138}" destId="{61B25B97-5F92-49FE-A1EB-BA2ECD27B522}" srcOrd="0" destOrd="0" presId="urn:microsoft.com/office/officeart/2018/2/layout/IconVerticalSolidList"/>
    <dgm:cxn modelId="{35CDB1D0-794A-448D-A7FD-AA37E6370D27}" type="presParOf" srcId="{E0FFFE4C-A223-4CC2-8454-53734B573138}" destId="{19E54D8A-C56A-45B2-9374-11D6CFB8DEA5}" srcOrd="1" destOrd="0" presId="urn:microsoft.com/office/officeart/2018/2/layout/IconVerticalSolidList"/>
    <dgm:cxn modelId="{CA1E4274-6E40-471C-9E1D-C8D9F2B960F1}" type="presParOf" srcId="{E0FFFE4C-A223-4CC2-8454-53734B573138}" destId="{0ECB9D11-C0E7-476F-887C-455DC5C2B6A7}" srcOrd="2" destOrd="0" presId="urn:microsoft.com/office/officeart/2018/2/layout/IconVerticalSolidList"/>
    <dgm:cxn modelId="{821F5918-848B-4602-A412-EAC1D937F75E}" type="presParOf" srcId="{E0FFFE4C-A223-4CC2-8454-53734B573138}" destId="{0722AC63-A750-4B2B-9AF2-88E045946B24}" srcOrd="3" destOrd="0" presId="urn:microsoft.com/office/officeart/2018/2/layout/IconVerticalSolidList"/>
    <dgm:cxn modelId="{366C06C6-7EE9-4A2F-B6BF-45859D096ADF}" type="presParOf" srcId="{330BDB72-AFE2-4776-A7D7-AEA0BD1AE19F}" destId="{EE4CDF72-956B-4E38-BC99-AEB326E47B3B}" srcOrd="1" destOrd="0" presId="urn:microsoft.com/office/officeart/2018/2/layout/IconVerticalSolidList"/>
    <dgm:cxn modelId="{53B2AAAC-B9F2-41D3-BF11-6C6C711EFA33}" type="presParOf" srcId="{330BDB72-AFE2-4776-A7D7-AEA0BD1AE19F}" destId="{3D616A1B-CC68-4A0E-B23E-785726E34AE8}" srcOrd="2" destOrd="0" presId="urn:microsoft.com/office/officeart/2018/2/layout/IconVerticalSolidList"/>
    <dgm:cxn modelId="{B5BB055B-07D7-4D88-B6A0-FD773BB12982}" type="presParOf" srcId="{3D616A1B-CC68-4A0E-B23E-785726E34AE8}" destId="{02F30392-A956-4B7E-9187-289C34A364F3}" srcOrd="0" destOrd="0" presId="urn:microsoft.com/office/officeart/2018/2/layout/IconVerticalSolidList"/>
    <dgm:cxn modelId="{8AA47D67-3D03-4CAF-9435-68C30648CB16}" type="presParOf" srcId="{3D616A1B-CC68-4A0E-B23E-785726E34AE8}" destId="{9F57E9F6-06C2-48DE-832D-167D54C512F7}" srcOrd="1" destOrd="0" presId="urn:microsoft.com/office/officeart/2018/2/layout/IconVerticalSolidList"/>
    <dgm:cxn modelId="{3BA938F0-6C8D-465C-8D03-0B79CDE455B5}" type="presParOf" srcId="{3D616A1B-CC68-4A0E-B23E-785726E34AE8}" destId="{B0DF5C03-FF25-434D-A431-843C192EFD40}" srcOrd="2" destOrd="0" presId="urn:microsoft.com/office/officeart/2018/2/layout/IconVerticalSolidList"/>
    <dgm:cxn modelId="{69E827FD-A154-4851-AF7C-518A24F4857D}" type="presParOf" srcId="{3D616A1B-CC68-4A0E-B23E-785726E34AE8}" destId="{96970DC4-3EEE-47E0-B5B7-81E60A502694}" srcOrd="3" destOrd="0" presId="urn:microsoft.com/office/officeart/2018/2/layout/IconVerticalSolidList"/>
    <dgm:cxn modelId="{1575269D-49D2-40DB-B4D9-A8E6F12370E6}" type="presParOf" srcId="{330BDB72-AFE2-4776-A7D7-AEA0BD1AE19F}" destId="{427399BF-E8E4-4AB9-8663-36A2E7150A1A}" srcOrd="3" destOrd="0" presId="urn:microsoft.com/office/officeart/2018/2/layout/IconVerticalSolidList"/>
    <dgm:cxn modelId="{96D8C726-22B7-4F80-8E4F-95F50D9739D2}" type="presParOf" srcId="{330BDB72-AFE2-4776-A7D7-AEA0BD1AE19F}" destId="{0EBD7FED-BD06-44F6-8AD0-4E434498FB82}" srcOrd="4" destOrd="0" presId="urn:microsoft.com/office/officeart/2018/2/layout/IconVerticalSolidList"/>
    <dgm:cxn modelId="{343E16CE-B604-44A0-BD6F-6E0B5F1E324E}" type="presParOf" srcId="{0EBD7FED-BD06-44F6-8AD0-4E434498FB82}" destId="{6C977E34-3A97-4F8A-B6A3-940C7F1C82CC}" srcOrd="0" destOrd="0" presId="urn:microsoft.com/office/officeart/2018/2/layout/IconVerticalSolidList"/>
    <dgm:cxn modelId="{EAF3C6EA-0541-41B7-9814-63ECEB80D4EC}" type="presParOf" srcId="{0EBD7FED-BD06-44F6-8AD0-4E434498FB82}" destId="{D553E88F-14C0-4B11-B9B5-EC98F56790D6}" srcOrd="1" destOrd="0" presId="urn:microsoft.com/office/officeart/2018/2/layout/IconVerticalSolidList"/>
    <dgm:cxn modelId="{5A64F44D-5F3B-4335-9D14-7BEE0CFBBE24}" type="presParOf" srcId="{0EBD7FED-BD06-44F6-8AD0-4E434498FB82}" destId="{C937646F-B968-4F6C-819B-3393A269BD2F}" srcOrd="2" destOrd="0" presId="urn:microsoft.com/office/officeart/2018/2/layout/IconVerticalSolidList"/>
    <dgm:cxn modelId="{95381E3D-A351-4094-9C73-CF5546F0D9F7}" type="presParOf" srcId="{0EBD7FED-BD06-44F6-8AD0-4E434498FB82}" destId="{9C80ABE2-A2C4-4462-90A7-6153AF3C6688}" srcOrd="3" destOrd="0" presId="urn:microsoft.com/office/officeart/2018/2/layout/IconVerticalSoli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42B93-3880-4E4E-8368-2CEFB19F5C73}">
      <dsp:nvSpPr>
        <dsp:cNvPr id="0" name=""/>
        <dsp:cNvSpPr/>
      </dsp:nvSpPr>
      <dsp:spPr>
        <a:xfrm>
          <a:off x="0" y="0"/>
          <a:ext cx="7627620" cy="6995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The Master studies started in October 2013 with 4+1 Program</a:t>
          </a:r>
        </a:p>
      </dsp:txBody>
      <dsp:txXfrm>
        <a:off x="20488" y="20488"/>
        <a:ext cx="6790944" cy="658540"/>
      </dsp:txXfrm>
    </dsp:sp>
    <dsp:sp modelId="{921855BF-8C1C-483F-A795-3B6E72E1050A}">
      <dsp:nvSpPr>
        <dsp:cNvPr id="0" name=""/>
        <dsp:cNvSpPr/>
      </dsp:nvSpPr>
      <dsp:spPr>
        <a:xfrm>
          <a:off x="569595" y="796671"/>
          <a:ext cx="7627620" cy="6995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The Master studies were organized in the South East European University premises in Skopje and Tetovo, within the Faculty of Public Administration and Political Sciences. </a:t>
          </a:r>
        </a:p>
      </dsp:txBody>
      <dsp:txXfrm>
        <a:off x="590083" y="817159"/>
        <a:ext cx="6562363" cy="658540"/>
      </dsp:txXfrm>
    </dsp:sp>
    <dsp:sp modelId="{E012B3A6-58D0-4E9E-955D-255412ED89AC}">
      <dsp:nvSpPr>
        <dsp:cNvPr id="0" name=""/>
        <dsp:cNvSpPr/>
      </dsp:nvSpPr>
      <dsp:spPr>
        <a:xfrm>
          <a:off x="1139189" y="1593342"/>
          <a:ext cx="7627620" cy="6995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The working language for this Master's program is English </a:t>
          </a:r>
        </a:p>
      </dsp:txBody>
      <dsp:txXfrm>
        <a:off x="1159677" y="1613830"/>
        <a:ext cx="6562363" cy="658539"/>
      </dsp:txXfrm>
    </dsp:sp>
    <dsp:sp modelId="{3347D657-DD1A-4292-9228-A9E589D08F6E}">
      <dsp:nvSpPr>
        <dsp:cNvPr id="0" name=""/>
        <dsp:cNvSpPr/>
      </dsp:nvSpPr>
      <dsp:spPr>
        <a:xfrm>
          <a:off x="1708784" y="2390013"/>
          <a:ext cx="7627620" cy="6995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The Master's program offered:</a:t>
          </a:r>
          <a:endParaRPr lang="en-US" sz="1800" kern="1200" dirty="0"/>
        </a:p>
      </dsp:txBody>
      <dsp:txXfrm>
        <a:off x="1729272" y="2410501"/>
        <a:ext cx="6562363" cy="658540"/>
      </dsp:txXfrm>
    </dsp:sp>
    <dsp:sp modelId="{F75E2CF2-A517-4482-8CBE-313F0A4C9A3D}">
      <dsp:nvSpPr>
        <dsp:cNvPr id="0" name=""/>
        <dsp:cNvSpPr/>
      </dsp:nvSpPr>
      <dsp:spPr>
        <a:xfrm>
          <a:off x="2278379" y="3186684"/>
          <a:ext cx="7627620" cy="6995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Program 3+2 (120 ECTS) and Program 4+1 ( 60ECTS)</a:t>
          </a:r>
        </a:p>
      </dsp:txBody>
      <dsp:txXfrm>
        <a:off x="2298867" y="3207172"/>
        <a:ext cx="6562363" cy="658539"/>
      </dsp:txXfrm>
    </dsp:sp>
    <dsp:sp modelId="{17C1DDE1-86C3-4E0A-9727-A2234033D762}">
      <dsp:nvSpPr>
        <dsp:cNvPr id="0" name=""/>
        <dsp:cNvSpPr/>
      </dsp:nvSpPr>
      <dsp:spPr>
        <a:xfrm>
          <a:off x="7172934" y="511035"/>
          <a:ext cx="454685" cy="454685"/>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7275238" y="511035"/>
        <a:ext cx="250077" cy="342150"/>
      </dsp:txXfrm>
    </dsp:sp>
    <dsp:sp modelId="{626358B5-D92A-4331-B9D1-F30814F9F0C2}">
      <dsp:nvSpPr>
        <dsp:cNvPr id="0" name=""/>
        <dsp:cNvSpPr/>
      </dsp:nvSpPr>
      <dsp:spPr>
        <a:xfrm>
          <a:off x="7742529" y="1307706"/>
          <a:ext cx="454685" cy="454685"/>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7844833" y="1307706"/>
        <a:ext cx="250077" cy="342150"/>
      </dsp:txXfrm>
    </dsp:sp>
    <dsp:sp modelId="{26DA8228-860A-4FA6-8D74-999A8987E26C}">
      <dsp:nvSpPr>
        <dsp:cNvPr id="0" name=""/>
        <dsp:cNvSpPr/>
      </dsp:nvSpPr>
      <dsp:spPr>
        <a:xfrm>
          <a:off x="8312124" y="2092718"/>
          <a:ext cx="454685" cy="454685"/>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8414428" y="2092718"/>
        <a:ext cx="250077" cy="342150"/>
      </dsp:txXfrm>
    </dsp:sp>
    <dsp:sp modelId="{4ED53B9E-FE7C-4D81-98F3-0EB1ED94DB3D}">
      <dsp:nvSpPr>
        <dsp:cNvPr id="0" name=""/>
        <dsp:cNvSpPr/>
      </dsp:nvSpPr>
      <dsp:spPr>
        <a:xfrm>
          <a:off x="8881719" y="2897162"/>
          <a:ext cx="454685" cy="454685"/>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8984023" y="2897162"/>
        <a:ext cx="250077" cy="3421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320AC-AEE5-4704-A621-59D7757380B1}">
      <dsp:nvSpPr>
        <dsp:cNvPr id="0" name=""/>
        <dsp:cNvSpPr/>
      </dsp:nvSpPr>
      <dsp:spPr>
        <a:xfrm>
          <a:off x="0" y="440102"/>
          <a:ext cx="3657600" cy="117639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The objective of this Master's program was to address the deficiency in the formal education of Civil Society Organization workers, activists, and volunteers. </a:t>
          </a:r>
        </a:p>
      </dsp:txBody>
      <dsp:txXfrm>
        <a:off x="57427" y="497529"/>
        <a:ext cx="3542746" cy="1061544"/>
      </dsp:txXfrm>
    </dsp:sp>
    <dsp:sp modelId="{09EB5084-B27D-4671-9B63-0059EA28A53E}">
      <dsp:nvSpPr>
        <dsp:cNvPr id="0" name=""/>
        <dsp:cNvSpPr/>
      </dsp:nvSpPr>
      <dsp:spPr>
        <a:xfrm>
          <a:off x="0" y="1659700"/>
          <a:ext cx="3657600" cy="117639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It sought to enhance and reinforce their knowledge and skills, aiming to empower the Civil Society to articulate its concerns in overcoming challenges to establishing an effective democracy in the Western Balkans. </a:t>
          </a:r>
        </a:p>
      </dsp:txBody>
      <dsp:txXfrm>
        <a:off x="57427" y="1717127"/>
        <a:ext cx="3542746" cy="1061544"/>
      </dsp:txXfrm>
    </dsp:sp>
    <dsp:sp modelId="{639A6625-FCF4-4ED5-AFE8-135C95E52E3F}">
      <dsp:nvSpPr>
        <dsp:cNvPr id="0" name=""/>
        <dsp:cNvSpPr/>
      </dsp:nvSpPr>
      <dsp:spPr>
        <a:xfrm>
          <a:off x="0" y="2879299"/>
          <a:ext cx="3657600" cy="117639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The program aimed to build upon and amplify achievements in this field within the region, while also sharing international experiences in the pursuit of fostering positive societal changes.</a:t>
          </a:r>
        </a:p>
      </dsp:txBody>
      <dsp:txXfrm>
        <a:off x="57427" y="2936726"/>
        <a:ext cx="3542746" cy="10615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44AB5-0C4A-4977-A15B-54F198B84811}">
      <dsp:nvSpPr>
        <dsp:cNvPr id="0" name=""/>
        <dsp:cNvSpPr/>
      </dsp:nvSpPr>
      <dsp:spPr>
        <a:xfrm>
          <a:off x="508265" y="259793"/>
          <a:ext cx="1475437" cy="1475437"/>
        </a:xfrm>
        <a:prstGeom prst="round2DiagRect">
          <a:avLst>
            <a:gd name="adj1" fmla="val 29727"/>
            <a:gd name="adj2" fmla="val 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E12A71-6FE1-481F-8108-E788A595DFEC}">
      <dsp:nvSpPr>
        <dsp:cNvPr id="0" name=""/>
        <dsp:cNvSpPr/>
      </dsp:nvSpPr>
      <dsp:spPr>
        <a:xfrm>
          <a:off x="822703" y="594548"/>
          <a:ext cx="846562" cy="846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691144-ECA6-4611-8ECE-4878A68409F3}">
      <dsp:nvSpPr>
        <dsp:cNvPr id="0" name=""/>
        <dsp:cNvSpPr/>
      </dsp:nvSpPr>
      <dsp:spPr>
        <a:xfrm>
          <a:off x="36609" y="2194793"/>
          <a:ext cx="2418750" cy="229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solidFill>
                <a:schemeClr val="accent1">
                  <a:lumMod val="50000"/>
                </a:schemeClr>
              </a:solidFill>
            </a:rPr>
            <a:t>Education aimed at producing highly skilled leaders equipped with well-developed leadership and management abilities to confront challenges in the realm of Civil Society Development.</a:t>
          </a:r>
        </a:p>
      </dsp:txBody>
      <dsp:txXfrm>
        <a:off x="36609" y="2194793"/>
        <a:ext cx="2418750" cy="2291521"/>
      </dsp:txXfrm>
    </dsp:sp>
    <dsp:sp modelId="{5F1E7C1D-9FFC-4A7F-8110-A968B204E354}">
      <dsp:nvSpPr>
        <dsp:cNvPr id="0" name=""/>
        <dsp:cNvSpPr/>
      </dsp:nvSpPr>
      <dsp:spPr>
        <a:xfrm>
          <a:off x="3350296" y="259793"/>
          <a:ext cx="1475437" cy="1475437"/>
        </a:xfrm>
        <a:prstGeom prst="round2DiagRect">
          <a:avLst>
            <a:gd name="adj1" fmla="val 29727"/>
            <a:gd name="adj2" fmla="val 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E0A319-B1D7-478D-9F9A-874C61A8FF4F}">
      <dsp:nvSpPr>
        <dsp:cNvPr id="0" name=""/>
        <dsp:cNvSpPr/>
      </dsp:nvSpPr>
      <dsp:spPr>
        <a:xfrm>
          <a:off x="3664734" y="574231"/>
          <a:ext cx="846562" cy="846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BA7A2D-4932-4D11-8B41-9C369881DFD1}">
      <dsp:nvSpPr>
        <dsp:cNvPr id="0" name=""/>
        <dsp:cNvSpPr/>
      </dsp:nvSpPr>
      <dsp:spPr>
        <a:xfrm>
          <a:off x="2878640" y="2194793"/>
          <a:ext cx="2418750" cy="229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solidFill>
                <a:schemeClr val="accent1">
                  <a:lumMod val="50000"/>
                </a:schemeClr>
              </a:solidFill>
            </a:rPr>
            <a:t>Education that provides and cultivates highly qualified and proficient leaders with a modern approach to management and a commitment to advancing the role and values of CSO  in the development of democracy in contemporary societies.</a:t>
          </a:r>
        </a:p>
      </dsp:txBody>
      <dsp:txXfrm>
        <a:off x="2878640" y="2194793"/>
        <a:ext cx="2418750" cy="22915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3DD80-D765-4AA3-A748-6640A3A52727}">
      <dsp:nvSpPr>
        <dsp:cNvPr id="0" name=""/>
        <dsp:cNvSpPr/>
      </dsp:nvSpPr>
      <dsp:spPr>
        <a:xfrm>
          <a:off x="0" y="548"/>
          <a:ext cx="5334000" cy="1284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B452B3-D511-4C8D-A100-43E9BA432F74}">
      <dsp:nvSpPr>
        <dsp:cNvPr id="0" name=""/>
        <dsp:cNvSpPr/>
      </dsp:nvSpPr>
      <dsp:spPr>
        <a:xfrm>
          <a:off x="388470" y="289493"/>
          <a:ext cx="706310" cy="7063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6AB98F-1DBE-4F85-B235-C12B4D9703C8}">
      <dsp:nvSpPr>
        <dsp:cNvPr id="0" name=""/>
        <dsp:cNvSpPr/>
      </dsp:nvSpPr>
      <dsp:spPr>
        <a:xfrm>
          <a:off x="1483251" y="548"/>
          <a:ext cx="3850748" cy="128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911" tIns="135911" rIns="135911" bIns="135911" numCol="1" spcCol="1270" anchor="ctr" anchorCtr="0">
          <a:noAutofit/>
        </a:bodyPr>
        <a:lstStyle/>
        <a:p>
          <a:pPr marL="0" lvl="0" indent="0" algn="l" defTabSz="622300">
            <a:lnSpc>
              <a:spcPct val="100000"/>
            </a:lnSpc>
            <a:spcBef>
              <a:spcPct val="0"/>
            </a:spcBef>
            <a:spcAft>
              <a:spcPct val="35000"/>
            </a:spcAft>
            <a:buNone/>
          </a:pPr>
          <a:r>
            <a:rPr lang="en-US" sz="1400" kern="1200" dirty="0"/>
            <a:t>MA candidates would find in this program a balance between solid intellectual preparation in the social sciences and hands-on professional training.</a:t>
          </a:r>
        </a:p>
      </dsp:txBody>
      <dsp:txXfrm>
        <a:off x="1483251" y="548"/>
        <a:ext cx="3850748" cy="1284200"/>
      </dsp:txXfrm>
    </dsp:sp>
    <dsp:sp modelId="{11D488D0-4D98-4ADF-B55E-7E9864943B12}">
      <dsp:nvSpPr>
        <dsp:cNvPr id="0" name=""/>
        <dsp:cNvSpPr/>
      </dsp:nvSpPr>
      <dsp:spPr>
        <a:xfrm>
          <a:off x="0" y="1605799"/>
          <a:ext cx="5334000" cy="1284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9D7A0D-112E-4A91-BA46-64540671F2B8}">
      <dsp:nvSpPr>
        <dsp:cNvPr id="0" name=""/>
        <dsp:cNvSpPr/>
      </dsp:nvSpPr>
      <dsp:spPr>
        <a:xfrm>
          <a:off x="388470" y="1894744"/>
          <a:ext cx="706310" cy="7063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06CB67-3E37-4BE0-808D-DA0607BFEFCD}">
      <dsp:nvSpPr>
        <dsp:cNvPr id="0" name=""/>
        <dsp:cNvSpPr/>
      </dsp:nvSpPr>
      <dsp:spPr>
        <a:xfrm>
          <a:off x="1483251" y="1605799"/>
          <a:ext cx="3850748" cy="128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911" tIns="135911" rIns="135911" bIns="135911" numCol="1" spcCol="1270" anchor="ctr" anchorCtr="0">
          <a:noAutofit/>
        </a:bodyPr>
        <a:lstStyle/>
        <a:p>
          <a:pPr marL="0" lvl="0" indent="0" algn="l" defTabSz="622300">
            <a:lnSpc>
              <a:spcPct val="100000"/>
            </a:lnSpc>
            <a:spcBef>
              <a:spcPct val="0"/>
            </a:spcBef>
            <a:spcAft>
              <a:spcPct val="35000"/>
            </a:spcAft>
            <a:buNone/>
          </a:pPr>
          <a:r>
            <a:rPr lang="en-US" sz="1400" kern="1200" dirty="0"/>
            <a:t>MA candidates would demonstrate the capacity to take modules in English, and to conduct negotiations and debates in this language.</a:t>
          </a:r>
        </a:p>
      </dsp:txBody>
      <dsp:txXfrm>
        <a:off x="1483251" y="1605799"/>
        <a:ext cx="3850748" cy="1284200"/>
      </dsp:txXfrm>
    </dsp:sp>
    <dsp:sp modelId="{4DD10979-3B43-4DE8-9381-F62D183112CD}">
      <dsp:nvSpPr>
        <dsp:cNvPr id="0" name=""/>
        <dsp:cNvSpPr/>
      </dsp:nvSpPr>
      <dsp:spPr>
        <a:xfrm>
          <a:off x="0" y="3211050"/>
          <a:ext cx="5334000" cy="1284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CB94C3-A343-4CE3-BD81-BE6E4092F396}">
      <dsp:nvSpPr>
        <dsp:cNvPr id="0" name=""/>
        <dsp:cNvSpPr/>
      </dsp:nvSpPr>
      <dsp:spPr>
        <a:xfrm>
          <a:off x="388470" y="3499995"/>
          <a:ext cx="706310" cy="7063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CDAB00-E485-44F1-AD1E-B9002EFF9EDE}">
      <dsp:nvSpPr>
        <dsp:cNvPr id="0" name=""/>
        <dsp:cNvSpPr/>
      </dsp:nvSpPr>
      <dsp:spPr>
        <a:xfrm>
          <a:off x="1483251" y="3211050"/>
          <a:ext cx="3850748" cy="128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911" tIns="135911" rIns="135911" bIns="135911" numCol="1" spcCol="1270" anchor="ctr" anchorCtr="0">
          <a:noAutofit/>
        </a:bodyPr>
        <a:lstStyle/>
        <a:p>
          <a:pPr marL="0" lvl="0" indent="0" algn="l" defTabSz="622300">
            <a:lnSpc>
              <a:spcPct val="100000"/>
            </a:lnSpc>
            <a:spcBef>
              <a:spcPct val="0"/>
            </a:spcBef>
            <a:spcAft>
              <a:spcPct val="35000"/>
            </a:spcAft>
            <a:buNone/>
          </a:pPr>
          <a:r>
            <a:rPr lang="en-US" sz="1400" kern="1200"/>
            <a:t>MA recipients would acquire the necessary skills in cultural translation and conflict negotiation required to succeed in the different educational systems with distinct traditions and evaluative and teaching methods.</a:t>
          </a:r>
        </a:p>
      </dsp:txBody>
      <dsp:txXfrm>
        <a:off x="1483251" y="3211050"/>
        <a:ext cx="3850748" cy="12842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5B97-5F92-49FE-A1EB-BA2ECD27B522}">
      <dsp:nvSpPr>
        <dsp:cNvPr id="0" name=""/>
        <dsp:cNvSpPr/>
      </dsp:nvSpPr>
      <dsp:spPr>
        <a:xfrm>
          <a:off x="0" y="548"/>
          <a:ext cx="6016625" cy="1284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E54D8A-C56A-45B2-9374-11D6CFB8DEA5}">
      <dsp:nvSpPr>
        <dsp:cNvPr id="0" name=""/>
        <dsp:cNvSpPr/>
      </dsp:nvSpPr>
      <dsp:spPr>
        <a:xfrm>
          <a:off x="388470" y="289493"/>
          <a:ext cx="706310" cy="7063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22AC63-A750-4B2B-9AF2-88E045946B24}">
      <dsp:nvSpPr>
        <dsp:cNvPr id="0" name=""/>
        <dsp:cNvSpPr/>
      </dsp:nvSpPr>
      <dsp:spPr>
        <a:xfrm>
          <a:off x="1483251" y="548"/>
          <a:ext cx="4533373" cy="128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911" tIns="135911" rIns="135911" bIns="135911" numCol="1" spcCol="1270" anchor="ctr" anchorCtr="0">
          <a:noAutofit/>
        </a:bodyPr>
        <a:lstStyle/>
        <a:p>
          <a:pPr marL="0" lvl="0" indent="0" algn="just" defTabSz="933450">
            <a:lnSpc>
              <a:spcPct val="100000"/>
            </a:lnSpc>
            <a:spcBef>
              <a:spcPct val="0"/>
            </a:spcBef>
            <a:spcAft>
              <a:spcPct val="35000"/>
            </a:spcAft>
            <a:buNone/>
          </a:pPr>
          <a:r>
            <a:rPr lang="en-US" sz="1400" kern="1200" dirty="0">
              <a:solidFill>
                <a:prstClr val="black">
                  <a:hueOff val="0"/>
                  <a:satOff val="0"/>
                  <a:lumOff val="0"/>
                  <a:alphaOff val="0"/>
                </a:prstClr>
              </a:solidFill>
              <a:latin typeface="Tw Cen MT"/>
              <a:ea typeface="+mn-ea"/>
              <a:cs typeface="+mn-cs"/>
            </a:rPr>
            <a:t>MA recipients would manifest intellectual autonomy; participate in contemporary culture; and demonstrate imagination and openness to new experiences, as well as the flexibility to think across disciplines and transfer skills between areas of expertise.</a:t>
          </a:r>
        </a:p>
      </dsp:txBody>
      <dsp:txXfrm>
        <a:off x="1483251" y="548"/>
        <a:ext cx="4533373" cy="1284200"/>
      </dsp:txXfrm>
    </dsp:sp>
    <dsp:sp modelId="{02F30392-A956-4B7E-9187-289C34A364F3}">
      <dsp:nvSpPr>
        <dsp:cNvPr id="0" name=""/>
        <dsp:cNvSpPr/>
      </dsp:nvSpPr>
      <dsp:spPr>
        <a:xfrm>
          <a:off x="0" y="1605799"/>
          <a:ext cx="6016625" cy="1284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57E9F6-06C2-48DE-832D-167D54C512F7}">
      <dsp:nvSpPr>
        <dsp:cNvPr id="0" name=""/>
        <dsp:cNvSpPr/>
      </dsp:nvSpPr>
      <dsp:spPr>
        <a:xfrm>
          <a:off x="388470" y="1894744"/>
          <a:ext cx="706310" cy="7063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970DC4-3EEE-47E0-B5B7-81E60A502694}">
      <dsp:nvSpPr>
        <dsp:cNvPr id="0" name=""/>
        <dsp:cNvSpPr/>
      </dsp:nvSpPr>
      <dsp:spPr>
        <a:xfrm>
          <a:off x="1483251" y="1605799"/>
          <a:ext cx="4533373" cy="128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911" tIns="135911" rIns="135911" bIns="135911" numCol="1" spcCol="1270" anchor="ctr" anchorCtr="0">
          <a:noAutofit/>
        </a:bodyPr>
        <a:lstStyle/>
        <a:p>
          <a:pPr marL="0" lvl="0" indent="0" algn="just" defTabSz="933450">
            <a:lnSpc>
              <a:spcPct val="100000"/>
            </a:lnSpc>
            <a:spcBef>
              <a:spcPct val="0"/>
            </a:spcBef>
            <a:spcAft>
              <a:spcPct val="35000"/>
            </a:spcAft>
            <a:buNone/>
          </a:pPr>
          <a:r>
            <a:rPr lang="en-US" sz="1400" kern="1200" dirty="0">
              <a:solidFill>
                <a:prstClr val="black">
                  <a:hueOff val="0"/>
                  <a:satOff val="0"/>
                  <a:lumOff val="0"/>
                  <a:alphaOff val="0"/>
                </a:prstClr>
              </a:solidFill>
              <a:latin typeface="Tw Cen MT"/>
              <a:ea typeface="+mn-ea"/>
              <a:cs typeface="+mn-cs"/>
            </a:rPr>
            <a:t>MA recipients would demonstrate both the willingness and the expertise to contribute fulsomely to civil society and intellectual life via participation in the extensive opportunities for debate, conference attendance, and cultural events.</a:t>
          </a:r>
        </a:p>
      </dsp:txBody>
      <dsp:txXfrm>
        <a:off x="1483251" y="1605799"/>
        <a:ext cx="4533373" cy="1284200"/>
      </dsp:txXfrm>
    </dsp:sp>
    <dsp:sp modelId="{6C977E34-3A97-4F8A-B6A3-940C7F1C82CC}">
      <dsp:nvSpPr>
        <dsp:cNvPr id="0" name=""/>
        <dsp:cNvSpPr/>
      </dsp:nvSpPr>
      <dsp:spPr>
        <a:xfrm>
          <a:off x="0" y="3211050"/>
          <a:ext cx="6016625" cy="1284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3E88F-14C0-4B11-B9B5-EC98F56790D6}">
      <dsp:nvSpPr>
        <dsp:cNvPr id="0" name=""/>
        <dsp:cNvSpPr/>
      </dsp:nvSpPr>
      <dsp:spPr>
        <a:xfrm>
          <a:off x="388470" y="3499995"/>
          <a:ext cx="706310" cy="7063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80ABE2-A2C4-4462-90A7-6153AF3C6688}">
      <dsp:nvSpPr>
        <dsp:cNvPr id="0" name=""/>
        <dsp:cNvSpPr/>
      </dsp:nvSpPr>
      <dsp:spPr>
        <a:xfrm>
          <a:off x="1483251" y="3211050"/>
          <a:ext cx="4533373" cy="1284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911" tIns="135911" rIns="135911" bIns="135911" numCol="1" spcCol="1270" anchor="ctr" anchorCtr="0">
          <a:noAutofit/>
        </a:bodyPr>
        <a:lstStyle/>
        <a:p>
          <a:pPr marL="0" lvl="0" indent="0" algn="just" defTabSz="933450">
            <a:lnSpc>
              <a:spcPct val="100000"/>
            </a:lnSpc>
            <a:spcBef>
              <a:spcPct val="0"/>
            </a:spcBef>
            <a:spcAft>
              <a:spcPct val="35000"/>
            </a:spcAft>
            <a:buNone/>
          </a:pPr>
          <a:r>
            <a:rPr lang="en-US" sz="1400" kern="1200" dirty="0">
              <a:solidFill>
                <a:prstClr val="black">
                  <a:hueOff val="0"/>
                  <a:satOff val="0"/>
                  <a:lumOff val="0"/>
                  <a:alphaOff val="0"/>
                </a:prstClr>
              </a:solidFill>
              <a:latin typeface="Tw Cen MT"/>
              <a:ea typeface="+mn-ea"/>
              <a:cs typeface="+mn-cs"/>
            </a:rPr>
            <a:t>MA recipients would be autonomous producers of knowledge, informed decision-makers and skilled facilitators of Civil Society Development.</a:t>
          </a:r>
        </a:p>
      </dsp:txBody>
      <dsp:txXfrm>
        <a:off x="1483251" y="3211050"/>
        <a:ext cx="4533373" cy="128420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FF9914-A0DD-47E5-AC91-AC383EC7A802}" type="datetimeFigureOut">
              <a:rPr lang="en-US" smtClean="0"/>
              <a:t>11/19/2023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ED82EF-5988-417E-9BB5-0B2807819EC9}" type="slidenum">
              <a:rPr lang="en-US" smtClean="0"/>
              <a:t>‹#›</a:t>
            </a:fld>
            <a:endParaRPr lang="en-US"/>
          </a:p>
        </p:txBody>
      </p:sp>
    </p:spTree>
    <p:extLst>
      <p:ext uri="{BB962C8B-B14F-4D97-AF65-F5344CB8AC3E}">
        <p14:creationId xmlns:p14="http://schemas.microsoft.com/office/powerpoint/2010/main" val="943360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ED82EF-5988-417E-9BB5-0B2807819EC9}" type="slidenum">
              <a:rPr lang="en-US" smtClean="0"/>
              <a:t>5</a:t>
            </a:fld>
            <a:endParaRPr lang="en-US"/>
          </a:p>
        </p:txBody>
      </p:sp>
    </p:spTree>
    <p:extLst>
      <p:ext uri="{BB962C8B-B14F-4D97-AF65-F5344CB8AC3E}">
        <p14:creationId xmlns:p14="http://schemas.microsoft.com/office/powerpoint/2010/main" val="41771951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F4B521-9733-44CE-BBD5-01E632D2BAAD}"/>
              </a:ext>
            </a:extLst>
          </p:cNvPr>
          <p:cNvSpPr/>
          <p:nvPr/>
        </p:nvSpPr>
        <p:spPr bwMode="white">
          <a:xfrm>
            <a:off x="0" y="5970588"/>
            <a:ext cx="12192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id="{4B880E55-A474-4CE8-8DF0-C99718F2C5A1}"/>
              </a:ext>
            </a:extLst>
          </p:cNvPr>
          <p:cNvSpPr/>
          <p:nvPr/>
        </p:nvSpPr>
        <p:spPr>
          <a:xfrm>
            <a:off x="-12700" y="6053139"/>
            <a:ext cx="2999317"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id="{D6FA3C14-CA90-4E05-AF60-29B98BE0B2F5}"/>
              </a:ext>
            </a:extLst>
          </p:cNvPr>
          <p:cNvSpPr/>
          <p:nvPr/>
        </p:nvSpPr>
        <p:spPr>
          <a:xfrm>
            <a:off x="3145368" y="6043614"/>
            <a:ext cx="9046633"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7" name="Date Placeholder 27">
            <a:extLst>
              <a:ext uri="{FF2B5EF4-FFF2-40B4-BE49-F238E27FC236}">
                <a16:creationId xmlns:a16="http://schemas.microsoft.com/office/drawing/2014/main" id="{4CA52111-C52C-4316-A78F-E92CDFA467FA}"/>
              </a:ext>
            </a:extLst>
          </p:cNvPr>
          <p:cNvSpPr>
            <a:spLocks noGrp="1"/>
          </p:cNvSpPr>
          <p:nvPr>
            <p:ph type="dt" sz="half" idx="10"/>
          </p:nvPr>
        </p:nvSpPr>
        <p:spPr>
          <a:xfrm>
            <a:off x="101600" y="6069013"/>
            <a:ext cx="2743200" cy="685800"/>
          </a:xfrm>
        </p:spPr>
        <p:txBody>
          <a:bodyPr>
            <a:noAutofit/>
          </a:bodyPr>
          <a:lstStyle>
            <a:lvl1pPr algn="ctr">
              <a:defRPr sz="2000">
                <a:solidFill>
                  <a:srgbClr val="FFFFFF"/>
                </a:solidFill>
              </a:defRPr>
            </a:lvl1pPr>
          </a:lstStyle>
          <a:p>
            <a:pPr>
              <a:defRPr/>
            </a:pPr>
            <a:fld id="{C5ED07CB-E59F-4EB6-9DC0-45FD76B9D8F1}" type="datetimeFigureOut">
              <a:rPr lang="en-US"/>
              <a:pPr>
                <a:defRPr/>
              </a:pPr>
              <a:t>11/19/2023</a:t>
            </a:fld>
            <a:endParaRPr lang="en-US"/>
          </a:p>
        </p:txBody>
      </p:sp>
      <p:sp>
        <p:nvSpPr>
          <p:cNvPr id="10" name="Footer Placeholder 16">
            <a:extLst>
              <a:ext uri="{FF2B5EF4-FFF2-40B4-BE49-F238E27FC236}">
                <a16:creationId xmlns:a16="http://schemas.microsoft.com/office/drawing/2014/main" id="{860CC6EF-8402-418E-9A6E-215A250D0632}"/>
              </a:ext>
            </a:extLst>
          </p:cNvPr>
          <p:cNvSpPr>
            <a:spLocks noGrp="1"/>
          </p:cNvSpPr>
          <p:nvPr>
            <p:ph type="ftr" sz="quarter" idx="11"/>
          </p:nvPr>
        </p:nvSpPr>
        <p:spPr>
          <a:xfrm>
            <a:off x="2781300" y="236539"/>
            <a:ext cx="78232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CBAE5182-813B-4454-949C-B427539F26FD}"/>
              </a:ext>
            </a:extLst>
          </p:cNvPr>
          <p:cNvSpPr>
            <a:spLocks noGrp="1"/>
          </p:cNvSpPr>
          <p:nvPr>
            <p:ph type="sldNum" sz="quarter" idx="12"/>
          </p:nvPr>
        </p:nvSpPr>
        <p:spPr>
          <a:xfrm>
            <a:off x="10668000" y="228600"/>
            <a:ext cx="1117600" cy="381000"/>
          </a:xfrm>
        </p:spPr>
        <p:txBody>
          <a:bodyPr/>
          <a:lstStyle>
            <a:lvl1pPr>
              <a:defRPr>
                <a:solidFill>
                  <a:schemeClr val="tx2"/>
                </a:solidFill>
              </a:defRPr>
            </a:lvl1pPr>
          </a:lstStyle>
          <a:p>
            <a:fld id="{4262946C-B96C-47CE-B68A-F9CCB34C7F5E}" type="slidenum">
              <a:rPr lang="en-US" altLang="mk-MK"/>
              <a:pPr/>
              <a:t>‹#›</a:t>
            </a:fld>
            <a:endParaRPr lang="en-US" altLang="mk-MK"/>
          </a:p>
        </p:txBody>
      </p:sp>
    </p:spTree>
    <p:extLst>
      <p:ext uri="{BB962C8B-B14F-4D97-AF65-F5344CB8AC3E}">
        <p14:creationId xmlns:p14="http://schemas.microsoft.com/office/powerpoint/2010/main" val="373889093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lang="en-US"/>
              <a:t>Click to edit Master title style</a:t>
            </a:r>
          </a:p>
        </p:txBody>
      </p:sp>
      <p:sp>
        <p:nvSpPr>
          <p:cNvPr id="8" name="Content Placeholder 7"/>
          <p:cNvSpPr>
            <a:spLocks noGrp="1"/>
          </p:cNvSpPr>
          <p:nvPr>
            <p:ph sz="quarter" idx="1"/>
          </p:nvPr>
        </p:nvSpPr>
        <p:spPr>
          <a:xfrm>
            <a:off x="816864" y="1600200"/>
            <a:ext cx="108712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E950A50E-5D7C-4B8D-B990-52F81C1053DE}"/>
              </a:ext>
            </a:extLst>
          </p:cNvPr>
          <p:cNvSpPr>
            <a:spLocks noGrp="1"/>
          </p:cNvSpPr>
          <p:nvPr>
            <p:ph type="dt" sz="half" idx="10"/>
          </p:nvPr>
        </p:nvSpPr>
        <p:spPr/>
        <p:txBody>
          <a:bodyPr/>
          <a:lstStyle>
            <a:lvl1pPr>
              <a:defRPr/>
            </a:lvl1pPr>
          </a:lstStyle>
          <a:p>
            <a:pPr>
              <a:defRPr/>
            </a:pPr>
            <a:fld id="{56A19B8A-1940-4847-87D1-3CE13A0216CE}" type="datetimeFigureOut">
              <a:rPr lang="en-US"/>
              <a:pPr>
                <a:defRPr/>
              </a:pPr>
              <a:t>11/19/2023</a:t>
            </a:fld>
            <a:endParaRPr lang="en-US"/>
          </a:p>
        </p:txBody>
      </p:sp>
      <p:sp>
        <p:nvSpPr>
          <p:cNvPr id="5" name="Footer Placeholder 2">
            <a:extLst>
              <a:ext uri="{FF2B5EF4-FFF2-40B4-BE49-F238E27FC236}">
                <a16:creationId xmlns:a16="http://schemas.microsoft.com/office/drawing/2014/main" id="{DDAF5C1A-886B-43AB-8D8A-E391C265FCA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095BEAA9-7F9D-4B08-858C-E9B886356923}"/>
              </a:ext>
            </a:extLst>
          </p:cNvPr>
          <p:cNvSpPr>
            <a:spLocks noGrp="1"/>
          </p:cNvSpPr>
          <p:nvPr>
            <p:ph type="sldNum" sz="quarter" idx="12"/>
          </p:nvPr>
        </p:nvSpPr>
        <p:spPr/>
        <p:txBody>
          <a:bodyPr/>
          <a:lstStyle>
            <a:lvl1pPr>
              <a:defRPr/>
            </a:lvl1pPr>
          </a:lstStyle>
          <a:p>
            <a:fld id="{9CBA284A-5A13-4AE8-B09A-D6D93E5287FC}" type="slidenum">
              <a:rPr lang="en-US" altLang="mk-MK"/>
              <a:pPr/>
              <a:t>‹#›</a:t>
            </a:fld>
            <a:endParaRPr lang="en-US" altLang="mk-MK"/>
          </a:p>
        </p:txBody>
      </p:sp>
    </p:spTree>
    <p:extLst>
      <p:ext uri="{BB962C8B-B14F-4D97-AF65-F5344CB8AC3E}">
        <p14:creationId xmlns:p14="http://schemas.microsoft.com/office/powerpoint/2010/main" val="3489211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51CDDC-B743-4FE0-9921-49C395CCFFAD}"/>
              </a:ext>
            </a:extLst>
          </p:cNvPr>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id="{0A414311-9335-43F3-B7CF-D7500A9F778C}"/>
              </a:ext>
            </a:extLst>
          </p:cNvPr>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id="{C8123EE0-6C54-4AD3-BB7E-965CA707E2F4}"/>
              </a:ext>
            </a:extLst>
          </p:cNvPr>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828801" y="2743200"/>
            <a:ext cx="9497484"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lang="en-US"/>
              <a:t>Click to edit Master title style</a:t>
            </a:r>
          </a:p>
        </p:txBody>
      </p:sp>
      <p:sp>
        <p:nvSpPr>
          <p:cNvPr id="7" name="Date Placeholder 11">
            <a:extLst>
              <a:ext uri="{FF2B5EF4-FFF2-40B4-BE49-F238E27FC236}">
                <a16:creationId xmlns:a16="http://schemas.microsoft.com/office/drawing/2014/main" id="{59181F01-C632-4D51-8174-03D758099B9F}"/>
              </a:ext>
            </a:extLst>
          </p:cNvPr>
          <p:cNvSpPr>
            <a:spLocks noGrp="1"/>
          </p:cNvSpPr>
          <p:nvPr>
            <p:ph type="dt" sz="half" idx="10"/>
          </p:nvPr>
        </p:nvSpPr>
        <p:spPr/>
        <p:txBody>
          <a:bodyPr/>
          <a:lstStyle>
            <a:lvl1pPr>
              <a:defRPr/>
            </a:lvl1pPr>
          </a:lstStyle>
          <a:p>
            <a:pPr>
              <a:defRPr/>
            </a:pPr>
            <a:fld id="{421624FF-630D-46AE-8588-1F01C1E98BCC}" type="datetimeFigureOut">
              <a:rPr lang="en-US"/>
              <a:pPr>
                <a:defRPr/>
              </a:pPr>
              <a:t>11/19/2023</a:t>
            </a:fld>
            <a:endParaRPr lang="en-US"/>
          </a:p>
        </p:txBody>
      </p:sp>
      <p:sp>
        <p:nvSpPr>
          <p:cNvPr id="8" name="Slide Number Placeholder 12">
            <a:extLst>
              <a:ext uri="{FF2B5EF4-FFF2-40B4-BE49-F238E27FC236}">
                <a16:creationId xmlns:a16="http://schemas.microsoft.com/office/drawing/2014/main" id="{473530D6-27AF-4EF0-85B1-FBAC02CCD412}"/>
              </a:ext>
            </a:extLst>
          </p:cNvPr>
          <p:cNvSpPr>
            <a:spLocks noGrp="1"/>
          </p:cNvSpPr>
          <p:nvPr>
            <p:ph type="sldNum" sz="quarter" idx="11"/>
          </p:nvPr>
        </p:nvSpPr>
        <p:spPr>
          <a:xfrm>
            <a:off x="0" y="1752601"/>
            <a:ext cx="1727200" cy="701675"/>
          </a:xfrm>
        </p:spPr>
        <p:txBody>
          <a:bodyPr>
            <a:noAutofit/>
          </a:bodyPr>
          <a:lstStyle>
            <a:lvl1pPr>
              <a:defRPr sz="2400"/>
            </a:lvl1pPr>
          </a:lstStyle>
          <a:p>
            <a:fld id="{12CAF5F9-BA48-45BA-B696-8474BADE4FB4}" type="slidenum">
              <a:rPr lang="en-US" altLang="mk-MK"/>
              <a:pPr/>
              <a:t>‹#›</a:t>
            </a:fld>
            <a:endParaRPr lang="en-US" altLang="mk-MK"/>
          </a:p>
        </p:txBody>
      </p:sp>
      <p:sp>
        <p:nvSpPr>
          <p:cNvPr id="9" name="Footer Placeholder 13">
            <a:extLst>
              <a:ext uri="{FF2B5EF4-FFF2-40B4-BE49-F238E27FC236}">
                <a16:creationId xmlns:a16="http://schemas.microsoft.com/office/drawing/2014/main" id="{6C0BEE8C-CC07-422E-BA2F-09146C5CC881}"/>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08810707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6459868" y="1589567"/>
            <a:ext cx="5181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a:extLst>
              <a:ext uri="{FF2B5EF4-FFF2-40B4-BE49-F238E27FC236}">
                <a16:creationId xmlns:a16="http://schemas.microsoft.com/office/drawing/2014/main" id="{59861404-156B-48A8-9051-AC3753D1816D}"/>
              </a:ext>
            </a:extLst>
          </p:cNvPr>
          <p:cNvSpPr>
            <a:spLocks noGrp="1"/>
          </p:cNvSpPr>
          <p:nvPr>
            <p:ph type="dt" sz="half" idx="10"/>
          </p:nvPr>
        </p:nvSpPr>
        <p:spPr/>
        <p:txBody>
          <a:bodyPr rtlCol="0"/>
          <a:lstStyle>
            <a:lvl1pPr>
              <a:defRPr/>
            </a:lvl1pPr>
          </a:lstStyle>
          <a:p>
            <a:pPr>
              <a:defRPr/>
            </a:pPr>
            <a:fld id="{9072D77B-9A93-4157-9334-61AFC7057C9F}" type="datetimeFigureOut">
              <a:rPr lang="en-US"/>
              <a:pPr>
                <a:defRPr/>
              </a:pPr>
              <a:t>11/19/2023</a:t>
            </a:fld>
            <a:endParaRPr lang="en-US"/>
          </a:p>
        </p:txBody>
      </p:sp>
      <p:sp>
        <p:nvSpPr>
          <p:cNvPr id="6" name="Slide Number Placeholder 9">
            <a:extLst>
              <a:ext uri="{FF2B5EF4-FFF2-40B4-BE49-F238E27FC236}">
                <a16:creationId xmlns:a16="http://schemas.microsoft.com/office/drawing/2014/main" id="{C32FB8F8-B51D-4F95-AE0E-E6D86072AC69}"/>
              </a:ext>
            </a:extLst>
          </p:cNvPr>
          <p:cNvSpPr>
            <a:spLocks noGrp="1"/>
          </p:cNvSpPr>
          <p:nvPr>
            <p:ph type="sldNum" sz="quarter" idx="11"/>
          </p:nvPr>
        </p:nvSpPr>
        <p:spPr/>
        <p:txBody>
          <a:bodyPr/>
          <a:lstStyle>
            <a:lvl1pPr>
              <a:defRPr/>
            </a:lvl1pPr>
          </a:lstStyle>
          <a:p>
            <a:fld id="{48CA6EDE-A2AC-4A02-8EDB-C6740834D58C}" type="slidenum">
              <a:rPr lang="en-US" altLang="mk-MK"/>
              <a:pPr/>
              <a:t>‹#›</a:t>
            </a:fld>
            <a:endParaRPr lang="en-US" altLang="mk-MK"/>
          </a:p>
        </p:txBody>
      </p:sp>
      <p:sp>
        <p:nvSpPr>
          <p:cNvPr id="7" name="Footer Placeholder 11">
            <a:extLst>
              <a:ext uri="{FF2B5EF4-FFF2-40B4-BE49-F238E27FC236}">
                <a16:creationId xmlns:a16="http://schemas.microsoft.com/office/drawing/2014/main" id="{B7318BE4-32ED-47DF-8A0C-9B86776A6D35}"/>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4032265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6400800" y="2438400"/>
            <a:ext cx="51816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7" name="Date Placeholder 9">
            <a:extLst>
              <a:ext uri="{FF2B5EF4-FFF2-40B4-BE49-F238E27FC236}">
                <a16:creationId xmlns:a16="http://schemas.microsoft.com/office/drawing/2014/main" id="{D4CA5941-BFAD-4A83-A919-366E4A9BB3E3}"/>
              </a:ext>
            </a:extLst>
          </p:cNvPr>
          <p:cNvSpPr>
            <a:spLocks noGrp="1"/>
          </p:cNvSpPr>
          <p:nvPr>
            <p:ph type="dt" sz="half" idx="10"/>
          </p:nvPr>
        </p:nvSpPr>
        <p:spPr/>
        <p:txBody>
          <a:bodyPr rtlCol="0"/>
          <a:lstStyle>
            <a:lvl1pPr>
              <a:defRPr/>
            </a:lvl1pPr>
          </a:lstStyle>
          <a:p>
            <a:pPr>
              <a:defRPr/>
            </a:pPr>
            <a:fld id="{A843E90D-884D-4DD4-BC46-647E8C71F31F}" type="datetimeFigureOut">
              <a:rPr lang="en-US"/>
              <a:pPr>
                <a:defRPr/>
              </a:pPr>
              <a:t>11/19/2023</a:t>
            </a:fld>
            <a:endParaRPr lang="en-US"/>
          </a:p>
        </p:txBody>
      </p:sp>
      <p:sp>
        <p:nvSpPr>
          <p:cNvPr id="8" name="Slide Number Placeholder 11">
            <a:extLst>
              <a:ext uri="{FF2B5EF4-FFF2-40B4-BE49-F238E27FC236}">
                <a16:creationId xmlns:a16="http://schemas.microsoft.com/office/drawing/2014/main" id="{B9B8765D-C8CF-4C17-BDBB-AE9D0E7454CF}"/>
              </a:ext>
            </a:extLst>
          </p:cNvPr>
          <p:cNvSpPr>
            <a:spLocks noGrp="1"/>
          </p:cNvSpPr>
          <p:nvPr>
            <p:ph type="sldNum" sz="quarter" idx="11"/>
          </p:nvPr>
        </p:nvSpPr>
        <p:spPr/>
        <p:txBody>
          <a:bodyPr/>
          <a:lstStyle>
            <a:lvl1pPr>
              <a:defRPr/>
            </a:lvl1pPr>
          </a:lstStyle>
          <a:p>
            <a:fld id="{47E5F98A-41BF-469C-A98F-46EAB8EC3529}" type="slidenum">
              <a:rPr lang="en-US" altLang="mk-MK"/>
              <a:pPr/>
              <a:t>‹#›</a:t>
            </a:fld>
            <a:endParaRPr lang="en-US" altLang="mk-MK"/>
          </a:p>
        </p:txBody>
      </p:sp>
      <p:sp>
        <p:nvSpPr>
          <p:cNvPr id="9" name="Footer Placeholder 13">
            <a:extLst>
              <a:ext uri="{FF2B5EF4-FFF2-40B4-BE49-F238E27FC236}">
                <a16:creationId xmlns:a16="http://schemas.microsoft.com/office/drawing/2014/main" id="{F5EFF138-46C5-43FC-ACB1-D9CC0996B837}"/>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242296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CBC90C86-7C25-4C83-8202-4CEEB3137D26}"/>
              </a:ext>
            </a:extLst>
          </p:cNvPr>
          <p:cNvSpPr>
            <a:spLocks noGrp="1"/>
          </p:cNvSpPr>
          <p:nvPr>
            <p:ph type="dt" sz="half" idx="10"/>
          </p:nvPr>
        </p:nvSpPr>
        <p:spPr/>
        <p:txBody>
          <a:bodyPr/>
          <a:lstStyle>
            <a:lvl1pPr>
              <a:defRPr/>
            </a:lvl1pPr>
          </a:lstStyle>
          <a:p>
            <a:pPr>
              <a:defRPr/>
            </a:pPr>
            <a:fld id="{DC35D4D1-1D1F-4474-B11B-0D82B302929F}" type="datetimeFigureOut">
              <a:rPr lang="en-US"/>
              <a:pPr>
                <a:defRPr/>
              </a:pPr>
              <a:t>11/19/2023</a:t>
            </a:fld>
            <a:endParaRPr lang="en-US"/>
          </a:p>
        </p:txBody>
      </p:sp>
      <p:sp>
        <p:nvSpPr>
          <p:cNvPr id="4" name="Footer Placeholder 2">
            <a:extLst>
              <a:ext uri="{FF2B5EF4-FFF2-40B4-BE49-F238E27FC236}">
                <a16:creationId xmlns:a16="http://schemas.microsoft.com/office/drawing/2014/main" id="{76CAC46F-B1AA-43D5-9D24-27A7941D97F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A04E7554-DAB4-4E67-A236-93AA597B692A}"/>
              </a:ext>
            </a:extLst>
          </p:cNvPr>
          <p:cNvSpPr>
            <a:spLocks noGrp="1"/>
          </p:cNvSpPr>
          <p:nvPr>
            <p:ph type="sldNum" sz="quarter" idx="12"/>
          </p:nvPr>
        </p:nvSpPr>
        <p:spPr/>
        <p:txBody>
          <a:bodyPr/>
          <a:lstStyle>
            <a:lvl1pPr>
              <a:defRPr/>
            </a:lvl1pPr>
          </a:lstStyle>
          <a:p>
            <a:fld id="{32D04590-9F82-4CA5-9F88-763F954E7F39}" type="slidenum">
              <a:rPr lang="en-US" altLang="mk-MK"/>
              <a:pPr/>
              <a:t>‹#›</a:t>
            </a:fld>
            <a:endParaRPr lang="en-US" altLang="mk-MK"/>
          </a:p>
        </p:txBody>
      </p:sp>
    </p:spTree>
    <p:extLst>
      <p:ext uri="{BB962C8B-B14F-4D97-AF65-F5344CB8AC3E}">
        <p14:creationId xmlns:p14="http://schemas.microsoft.com/office/powerpoint/2010/main" val="3321774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57DBBF-67F4-419F-9FE9-08E4AB34AB47}"/>
              </a:ext>
            </a:extLst>
          </p:cNvPr>
          <p:cNvSpPr>
            <a:spLocks noGrp="1"/>
          </p:cNvSpPr>
          <p:nvPr>
            <p:ph type="dt" sz="half" idx="10"/>
          </p:nvPr>
        </p:nvSpPr>
        <p:spPr/>
        <p:txBody>
          <a:bodyPr/>
          <a:lstStyle>
            <a:lvl1pPr>
              <a:defRPr/>
            </a:lvl1pPr>
          </a:lstStyle>
          <a:p>
            <a:pPr>
              <a:defRPr/>
            </a:pPr>
            <a:fld id="{998CE3D9-C3B2-441D-BC3D-6E07BFCA9784}" type="datetimeFigureOut">
              <a:rPr lang="en-US"/>
              <a:pPr>
                <a:defRPr/>
              </a:pPr>
              <a:t>11/19/2023</a:t>
            </a:fld>
            <a:endParaRPr lang="en-US"/>
          </a:p>
        </p:txBody>
      </p:sp>
      <p:sp>
        <p:nvSpPr>
          <p:cNvPr id="3" name="Footer Placeholder 2">
            <a:extLst>
              <a:ext uri="{FF2B5EF4-FFF2-40B4-BE49-F238E27FC236}">
                <a16:creationId xmlns:a16="http://schemas.microsoft.com/office/drawing/2014/main" id="{E23B51E3-D51D-479F-8CE8-E5AA9B29C4E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40E16FD5-27FE-4C84-BC7B-E030F2F9E396}"/>
              </a:ext>
            </a:extLst>
          </p:cNvPr>
          <p:cNvSpPr>
            <a:spLocks noGrp="1"/>
          </p:cNvSpPr>
          <p:nvPr>
            <p:ph type="sldNum" sz="quarter" idx="12"/>
          </p:nvPr>
        </p:nvSpPr>
        <p:spPr>
          <a:xfrm>
            <a:off x="0" y="6248400"/>
            <a:ext cx="711200" cy="381000"/>
          </a:xfrm>
        </p:spPr>
        <p:txBody>
          <a:bodyPr/>
          <a:lstStyle>
            <a:lvl1pPr>
              <a:defRPr>
                <a:solidFill>
                  <a:schemeClr val="tx2"/>
                </a:solidFill>
              </a:defRPr>
            </a:lvl1pPr>
          </a:lstStyle>
          <a:p>
            <a:fld id="{9DE7B3A5-F3EF-4F84-B4CF-67C22B1BE8C4}" type="slidenum">
              <a:rPr lang="en-US" altLang="mk-MK"/>
              <a:pPr/>
              <a:t>‹#›</a:t>
            </a:fld>
            <a:endParaRPr lang="en-US" altLang="mk-MK"/>
          </a:p>
        </p:txBody>
      </p:sp>
    </p:spTree>
    <p:extLst>
      <p:ext uri="{BB962C8B-B14F-4D97-AF65-F5344CB8AC3E}">
        <p14:creationId xmlns:p14="http://schemas.microsoft.com/office/powerpoint/2010/main" val="1220442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lstStyle>
            <a:lvl1pPr algn="l">
              <a:buNone/>
              <a:defRPr sz="4400" b="0"/>
            </a:lvl1pPr>
          </a:lstStyle>
          <a:p>
            <a:r>
              <a:rPr lang="en-US"/>
              <a:t>Click to edit Master title style</a:t>
            </a:r>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2330E3BA-45B5-4CCB-AD3B-4DC89370EE73}"/>
              </a:ext>
            </a:extLst>
          </p:cNvPr>
          <p:cNvSpPr>
            <a:spLocks noGrp="1"/>
          </p:cNvSpPr>
          <p:nvPr>
            <p:ph type="dt" sz="half" idx="10"/>
          </p:nvPr>
        </p:nvSpPr>
        <p:spPr/>
        <p:txBody>
          <a:bodyPr/>
          <a:lstStyle>
            <a:lvl1pPr>
              <a:defRPr/>
            </a:lvl1pPr>
          </a:lstStyle>
          <a:p>
            <a:pPr>
              <a:defRPr/>
            </a:pPr>
            <a:fld id="{9AF89A7D-6939-450C-B194-9F31A0FB9082}" type="datetimeFigureOut">
              <a:rPr lang="en-US"/>
              <a:pPr>
                <a:defRPr/>
              </a:pPr>
              <a:t>11/19/2023</a:t>
            </a:fld>
            <a:endParaRPr lang="en-US"/>
          </a:p>
        </p:txBody>
      </p:sp>
      <p:sp>
        <p:nvSpPr>
          <p:cNvPr id="6" name="Footer Placeholder 2">
            <a:extLst>
              <a:ext uri="{FF2B5EF4-FFF2-40B4-BE49-F238E27FC236}">
                <a16:creationId xmlns:a16="http://schemas.microsoft.com/office/drawing/2014/main" id="{3FCACCF7-DF88-4FBD-9B5E-EEA74DF27E9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2">
            <a:extLst>
              <a:ext uri="{FF2B5EF4-FFF2-40B4-BE49-F238E27FC236}">
                <a16:creationId xmlns:a16="http://schemas.microsoft.com/office/drawing/2014/main" id="{DA9BF636-0175-4047-BFD1-7F191D71ED0B}"/>
              </a:ext>
            </a:extLst>
          </p:cNvPr>
          <p:cNvSpPr>
            <a:spLocks noGrp="1"/>
          </p:cNvSpPr>
          <p:nvPr>
            <p:ph type="sldNum" sz="quarter" idx="12"/>
          </p:nvPr>
        </p:nvSpPr>
        <p:spPr/>
        <p:txBody>
          <a:bodyPr/>
          <a:lstStyle>
            <a:lvl1pPr>
              <a:defRPr/>
            </a:lvl1pPr>
          </a:lstStyle>
          <a:p>
            <a:fld id="{19A42D62-29E4-4A91-863E-869AB207C854}" type="slidenum">
              <a:rPr lang="en-US" altLang="mk-MK"/>
              <a:pPr/>
              <a:t>‹#›</a:t>
            </a:fld>
            <a:endParaRPr lang="en-US" altLang="mk-MK"/>
          </a:p>
        </p:txBody>
      </p:sp>
    </p:spTree>
    <p:extLst>
      <p:ext uri="{BB962C8B-B14F-4D97-AF65-F5344CB8AC3E}">
        <p14:creationId xmlns:p14="http://schemas.microsoft.com/office/powerpoint/2010/main" val="759228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6F7DF04-0EC2-4C7F-9B15-7E7B790A38FA}"/>
              </a:ext>
            </a:extLst>
          </p:cNvPr>
          <p:cNvSpPr/>
          <p:nvPr/>
        </p:nvSpPr>
        <p:spPr bwMode="white">
          <a:xfrm>
            <a:off x="-12700" y="4572001"/>
            <a:ext cx="12192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id="{5FC4C2B7-3449-45E7-B38A-6E021A6AB3D4}"/>
              </a:ext>
            </a:extLst>
          </p:cNvPr>
          <p:cNvSpPr/>
          <p:nvPr/>
        </p:nvSpPr>
        <p:spPr>
          <a:xfrm>
            <a:off x="-12699" y="4664075"/>
            <a:ext cx="1951567"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a:extLst>
              <a:ext uri="{FF2B5EF4-FFF2-40B4-BE49-F238E27FC236}">
                <a16:creationId xmlns:a16="http://schemas.microsoft.com/office/drawing/2014/main" id="{3C1F090E-B675-49E6-9326-A166B4B2AC7A}"/>
              </a:ext>
            </a:extLst>
          </p:cNvPr>
          <p:cNvSpPr/>
          <p:nvPr/>
        </p:nvSpPr>
        <p:spPr>
          <a:xfrm>
            <a:off x="2059517" y="4654550"/>
            <a:ext cx="10132483"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a:extLst>
              <a:ext uri="{FF2B5EF4-FFF2-40B4-BE49-F238E27FC236}">
                <a16:creationId xmlns:a16="http://schemas.microsoft.com/office/drawing/2014/main" id="{52D8D800-28DA-46B3-9979-16587D3265E8}"/>
              </a:ext>
            </a:extLst>
          </p:cNvPr>
          <p:cNvSpPr/>
          <p:nvPr/>
        </p:nvSpPr>
        <p:spPr bwMode="white">
          <a:xfrm>
            <a:off x="1930401" y="1"/>
            <a:ext cx="133351"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2133600" y="4648200"/>
            <a:ext cx="9753600" cy="685800"/>
          </a:xfrm>
        </p:spPr>
        <p:txBody>
          <a:bodyPr/>
          <a:lstStyle>
            <a:lvl1pPr algn="l">
              <a:buNone/>
              <a:defRPr sz="2800" b="0">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85AB499C-C1B0-4A2F-95D0-8C8DCBEB8ADF}"/>
              </a:ext>
            </a:extLst>
          </p:cNvPr>
          <p:cNvSpPr>
            <a:spLocks noGrp="1"/>
          </p:cNvSpPr>
          <p:nvPr>
            <p:ph type="dt" sz="half" idx="10"/>
          </p:nvPr>
        </p:nvSpPr>
        <p:spPr>
          <a:xfrm>
            <a:off x="8331200" y="6248401"/>
            <a:ext cx="3556000" cy="365125"/>
          </a:xfrm>
        </p:spPr>
        <p:txBody>
          <a:bodyPr rtlCol="0"/>
          <a:lstStyle>
            <a:lvl1pPr>
              <a:defRPr/>
            </a:lvl1pPr>
          </a:lstStyle>
          <a:p>
            <a:pPr>
              <a:defRPr/>
            </a:pPr>
            <a:fld id="{BD797103-6F54-4EEE-AF89-0ADA4A25E39B}" type="datetimeFigureOut">
              <a:rPr lang="en-US"/>
              <a:pPr>
                <a:defRPr/>
              </a:pPr>
              <a:t>11/19/2023</a:t>
            </a:fld>
            <a:endParaRPr lang="en-US"/>
          </a:p>
        </p:txBody>
      </p:sp>
      <p:sp>
        <p:nvSpPr>
          <p:cNvPr id="10" name="Slide Number Placeholder 12">
            <a:extLst>
              <a:ext uri="{FF2B5EF4-FFF2-40B4-BE49-F238E27FC236}">
                <a16:creationId xmlns:a16="http://schemas.microsoft.com/office/drawing/2014/main" id="{2683B717-740E-4BB6-90D3-0131CA710987}"/>
              </a:ext>
            </a:extLst>
          </p:cNvPr>
          <p:cNvSpPr>
            <a:spLocks noGrp="1"/>
          </p:cNvSpPr>
          <p:nvPr>
            <p:ph type="sldNum" sz="quarter" idx="11"/>
          </p:nvPr>
        </p:nvSpPr>
        <p:spPr>
          <a:xfrm>
            <a:off x="0" y="4667251"/>
            <a:ext cx="1930400" cy="663575"/>
          </a:xfrm>
        </p:spPr>
        <p:txBody>
          <a:bodyPr/>
          <a:lstStyle>
            <a:lvl1pPr>
              <a:defRPr sz="2800"/>
            </a:lvl1pPr>
          </a:lstStyle>
          <a:p>
            <a:fld id="{4EA3A7D1-C691-4B1A-873B-DA8D6D349914}" type="slidenum">
              <a:rPr lang="en-US" altLang="mk-MK"/>
              <a:pPr/>
              <a:t>‹#›</a:t>
            </a:fld>
            <a:endParaRPr lang="en-US" altLang="mk-MK"/>
          </a:p>
        </p:txBody>
      </p:sp>
      <p:sp>
        <p:nvSpPr>
          <p:cNvPr id="11" name="Footer Placeholder 13">
            <a:extLst>
              <a:ext uri="{FF2B5EF4-FFF2-40B4-BE49-F238E27FC236}">
                <a16:creationId xmlns:a16="http://schemas.microsoft.com/office/drawing/2014/main" id="{12C2C5DE-5289-4ADC-8571-F68E8408E4E9}"/>
              </a:ext>
            </a:extLst>
          </p:cNvPr>
          <p:cNvSpPr>
            <a:spLocks noGrp="1"/>
          </p:cNvSpPr>
          <p:nvPr>
            <p:ph type="ftr" sz="quarter" idx="12"/>
          </p:nvPr>
        </p:nvSpPr>
        <p:spPr>
          <a:xfrm>
            <a:off x="2133600" y="6248401"/>
            <a:ext cx="6096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95322678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5175EB03-DE84-468D-AD66-BF6953B80A75}"/>
              </a:ext>
            </a:extLst>
          </p:cNvPr>
          <p:cNvSpPr>
            <a:spLocks noGrp="1"/>
          </p:cNvSpPr>
          <p:nvPr>
            <p:ph type="dt" sz="half" idx="10"/>
          </p:nvPr>
        </p:nvSpPr>
        <p:spPr/>
        <p:txBody>
          <a:bodyPr/>
          <a:lstStyle>
            <a:lvl1pPr>
              <a:defRPr/>
            </a:lvl1pPr>
          </a:lstStyle>
          <a:p>
            <a:pPr>
              <a:defRPr/>
            </a:pPr>
            <a:fld id="{65841FE2-C1A2-43CC-A987-2F20AF7A5059}" type="datetimeFigureOut">
              <a:rPr lang="en-US"/>
              <a:pPr>
                <a:defRPr/>
              </a:pPr>
              <a:t>11/19/2023</a:t>
            </a:fld>
            <a:endParaRPr lang="en-US"/>
          </a:p>
        </p:txBody>
      </p:sp>
      <p:sp>
        <p:nvSpPr>
          <p:cNvPr id="5" name="Footer Placeholder 2">
            <a:extLst>
              <a:ext uri="{FF2B5EF4-FFF2-40B4-BE49-F238E27FC236}">
                <a16:creationId xmlns:a16="http://schemas.microsoft.com/office/drawing/2014/main" id="{D681501A-675E-490E-90D2-29B604B5316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F3AA288C-8750-42C5-8DD7-20BB1A0ADBB5}"/>
              </a:ext>
            </a:extLst>
          </p:cNvPr>
          <p:cNvSpPr>
            <a:spLocks noGrp="1"/>
          </p:cNvSpPr>
          <p:nvPr>
            <p:ph type="sldNum" sz="quarter" idx="12"/>
          </p:nvPr>
        </p:nvSpPr>
        <p:spPr/>
        <p:txBody>
          <a:bodyPr/>
          <a:lstStyle>
            <a:lvl1pPr>
              <a:defRPr/>
            </a:lvl1pPr>
          </a:lstStyle>
          <a:p>
            <a:fld id="{5E79417E-7419-43F5-9A01-104468192FEC}" type="slidenum">
              <a:rPr lang="en-US" altLang="mk-MK"/>
              <a:pPr/>
              <a:t>‹#›</a:t>
            </a:fld>
            <a:endParaRPr lang="en-US" altLang="mk-MK"/>
          </a:p>
        </p:txBody>
      </p:sp>
    </p:spTree>
    <p:extLst>
      <p:ext uri="{BB962C8B-B14F-4D97-AF65-F5344CB8AC3E}">
        <p14:creationId xmlns:p14="http://schemas.microsoft.com/office/powerpoint/2010/main" val="3545719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522B26-A94B-4D4C-A60A-B8054FE6F7EF}"/>
              </a:ext>
            </a:extLst>
          </p:cNvPr>
          <p:cNvSpPr/>
          <p:nvPr/>
        </p:nvSpPr>
        <p:spPr bwMode="white">
          <a:xfrm>
            <a:off x="8128001" y="0"/>
            <a:ext cx="427567"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id="{9156EA6D-40EE-4E3F-AB38-0623E455F04A}"/>
              </a:ext>
            </a:extLst>
          </p:cNvPr>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id="{E5D1C65F-F377-4D1A-A243-670F9AAAF3D1}"/>
              </a:ext>
            </a:extLst>
          </p:cNvPr>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8737600" y="609601"/>
            <a:ext cx="27432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E521F85-01F4-4D9B-9F5E-6F0B381F9460}"/>
              </a:ext>
            </a:extLst>
          </p:cNvPr>
          <p:cNvSpPr>
            <a:spLocks noGrp="1"/>
          </p:cNvSpPr>
          <p:nvPr>
            <p:ph type="dt" sz="half" idx="10"/>
          </p:nvPr>
        </p:nvSpPr>
        <p:spPr>
          <a:xfrm>
            <a:off x="8737600" y="6248401"/>
            <a:ext cx="2946400" cy="365125"/>
          </a:xfrm>
        </p:spPr>
        <p:txBody>
          <a:bodyPr/>
          <a:lstStyle>
            <a:lvl1pPr>
              <a:defRPr/>
            </a:lvl1pPr>
          </a:lstStyle>
          <a:p>
            <a:pPr>
              <a:defRPr/>
            </a:pPr>
            <a:fld id="{E50BEE59-0352-4931-9714-FFB5EA5E621D}" type="datetimeFigureOut">
              <a:rPr lang="en-US"/>
              <a:pPr>
                <a:defRPr/>
              </a:pPr>
              <a:t>11/19/2023</a:t>
            </a:fld>
            <a:endParaRPr lang="en-US"/>
          </a:p>
        </p:txBody>
      </p:sp>
      <p:sp>
        <p:nvSpPr>
          <p:cNvPr id="8" name="Footer Placeholder 4">
            <a:extLst>
              <a:ext uri="{FF2B5EF4-FFF2-40B4-BE49-F238E27FC236}">
                <a16:creationId xmlns:a16="http://schemas.microsoft.com/office/drawing/2014/main" id="{33E2069B-360B-44FC-9BFC-E9C3C8E4E6D2}"/>
              </a:ext>
            </a:extLst>
          </p:cNvPr>
          <p:cNvSpPr>
            <a:spLocks noGrp="1"/>
          </p:cNvSpPr>
          <p:nvPr>
            <p:ph type="ftr" sz="quarter" idx="11"/>
          </p:nvPr>
        </p:nvSpPr>
        <p:spPr>
          <a:xfrm>
            <a:off x="609601" y="6248401"/>
            <a:ext cx="7431617"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A6EDD1C-06F1-487F-870F-3074D949827A}"/>
              </a:ext>
            </a:extLst>
          </p:cNvPr>
          <p:cNvSpPr>
            <a:spLocks noGrp="1"/>
          </p:cNvSpPr>
          <p:nvPr>
            <p:ph type="sldNum" sz="quarter" idx="12"/>
          </p:nvPr>
        </p:nvSpPr>
        <p:spPr>
          <a:xfrm rot="5400000">
            <a:off x="8075084" y="103717"/>
            <a:ext cx="533400" cy="325967"/>
          </a:xfrm>
        </p:spPr>
        <p:txBody>
          <a:bodyPr/>
          <a:lstStyle>
            <a:lvl1pPr>
              <a:defRPr/>
            </a:lvl1pPr>
          </a:lstStyle>
          <a:p>
            <a:fld id="{C8B4705A-E367-4B19-AAF9-6EC21276CE36}" type="slidenum">
              <a:rPr lang="en-US" altLang="mk-MK"/>
              <a:pPr/>
              <a:t>‹#›</a:t>
            </a:fld>
            <a:endParaRPr lang="en-US" altLang="mk-MK"/>
          </a:p>
        </p:txBody>
      </p:sp>
    </p:spTree>
    <p:extLst>
      <p:ext uri="{BB962C8B-B14F-4D97-AF65-F5344CB8AC3E}">
        <p14:creationId xmlns:p14="http://schemas.microsoft.com/office/powerpoint/2010/main" val="368466059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730EC305-0D0C-4AAB-A2BE-560EBD551F73}"/>
              </a:ext>
            </a:extLst>
          </p:cNvPr>
          <p:cNvSpPr>
            <a:spLocks noGrp="1"/>
          </p:cNvSpPr>
          <p:nvPr>
            <p:ph type="title"/>
          </p:nvPr>
        </p:nvSpPr>
        <p:spPr bwMode="auto">
          <a:xfrm>
            <a:off x="812800" y="228600"/>
            <a:ext cx="10871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389E675A-DF69-4AF8-92A0-AB923F856620}"/>
              </a:ext>
            </a:extLst>
          </p:cNvPr>
          <p:cNvSpPr>
            <a:spLocks noGrp="1"/>
          </p:cNvSpPr>
          <p:nvPr>
            <p:ph type="body" idx="1"/>
          </p:nvPr>
        </p:nvSpPr>
        <p:spPr bwMode="auto">
          <a:xfrm>
            <a:off x="817033" y="1600201"/>
            <a:ext cx="108712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10B9DF22-D7A8-4275-AA02-253C6BF9BC22}"/>
              </a:ext>
            </a:extLst>
          </p:cNvPr>
          <p:cNvSpPr>
            <a:spLocks noGrp="1"/>
          </p:cNvSpPr>
          <p:nvPr>
            <p:ph type="dt" sz="half" idx="2"/>
          </p:nvPr>
        </p:nvSpPr>
        <p:spPr>
          <a:xfrm>
            <a:off x="8128000" y="6248401"/>
            <a:ext cx="3556000" cy="365125"/>
          </a:xfrm>
          <a:prstGeom prst="rect">
            <a:avLst/>
          </a:prstGeom>
        </p:spPr>
        <p:txBody>
          <a:bodyPr vert="horz" anchor="ctr" anchorCtr="0"/>
          <a:lstStyle>
            <a:lvl1pPr algn="l" eaLnBrk="1" fontAlgn="auto" latinLnBrk="0" hangingPunct="1">
              <a:spcBef>
                <a:spcPts val="0"/>
              </a:spcBef>
              <a:spcAft>
                <a:spcPts val="0"/>
              </a:spcAft>
              <a:defRPr kumimoji="0" sz="1400">
                <a:solidFill>
                  <a:schemeClr val="tx2"/>
                </a:solidFill>
                <a:latin typeface="+mn-lt"/>
                <a:cs typeface="+mn-cs"/>
              </a:defRPr>
            </a:lvl1pPr>
          </a:lstStyle>
          <a:p>
            <a:pPr>
              <a:defRPr/>
            </a:pPr>
            <a:fld id="{D990705F-765C-4961-9F3C-5B797D3BD4B3}" type="datetimeFigureOut">
              <a:rPr lang="en-US"/>
              <a:pPr>
                <a:defRPr/>
              </a:pPr>
              <a:t>11/19/2023</a:t>
            </a:fld>
            <a:endParaRPr lang="en-US"/>
          </a:p>
        </p:txBody>
      </p:sp>
      <p:sp>
        <p:nvSpPr>
          <p:cNvPr id="3" name="Footer Placeholder 2">
            <a:extLst>
              <a:ext uri="{FF2B5EF4-FFF2-40B4-BE49-F238E27FC236}">
                <a16:creationId xmlns:a16="http://schemas.microsoft.com/office/drawing/2014/main" id="{9ADC7950-BDEE-4EE5-8D52-D0B1AC8572E3}"/>
              </a:ext>
            </a:extLst>
          </p:cNvPr>
          <p:cNvSpPr>
            <a:spLocks noGrp="1"/>
          </p:cNvSpPr>
          <p:nvPr>
            <p:ph type="ftr" sz="quarter" idx="3"/>
          </p:nvPr>
        </p:nvSpPr>
        <p:spPr>
          <a:xfrm>
            <a:off x="812801" y="6248401"/>
            <a:ext cx="7228417"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en-US"/>
          </a:p>
        </p:txBody>
      </p:sp>
      <p:sp>
        <p:nvSpPr>
          <p:cNvPr id="7" name="Rectangle 6">
            <a:extLst>
              <a:ext uri="{FF2B5EF4-FFF2-40B4-BE49-F238E27FC236}">
                <a16:creationId xmlns:a16="http://schemas.microsoft.com/office/drawing/2014/main" id="{3487F4C6-D530-4AC3-A994-BF01FCDD7D27}"/>
              </a:ext>
            </a:extLst>
          </p:cNvPr>
          <p:cNvSpPr/>
          <p:nvPr/>
        </p:nvSpPr>
        <p:spPr bwMode="white">
          <a:xfrm>
            <a:off x="0" y="1235075"/>
            <a:ext cx="12192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a:extLst>
              <a:ext uri="{FF2B5EF4-FFF2-40B4-BE49-F238E27FC236}">
                <a16:creationId xmlns:a16="http://schemas.microsoft.com/office/drawing/2014/main" id="{D096612E-AA73-456B-850D-F9CE01B6C0DD}"/>
              </a:ext>
            </a:extLst>
          </p:cNvPr>
          <p:cNvSpPr/>
          <p:nvPr/>
        </p:nvSpPr>
        <p:spPr>
          <a:xfrm>
            <a:off x="0" y="1279525"/>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a:extLst>
              <a:ext uri="{FF2B5EF4-FFF2-40B4-BE49-F238E27FC236}">
                <a16:creationId xmlns:a16="http://schemas.microsoft.com/office/drawing/2014/main" id="{763C25FB-762A-4624-AAC3-6A84B473CF60}"/>
              </a:ext>
            </a:extLst>
          </p:cNvPr>
          <p:cNvSpPr/>
          <p:nvPr/>
        </p:nvSpPr>
        <p:spPr>
          <a:xfrm>
            <a:off x="787400" y="1279525"/>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a:extLst>
              <a:ext uri="{FF2B5EF4-FFF2-40B4-BE49-F238E27FC236}">
                <a16:creationId xmlns:a16="http://schemas.microsoft.com/office/drawing/2014/main" id="{07AA2019-07A1-4FED-9A63-DEE7D12719B3}"/>
              </a:ext>
            </a:extLst>
          </p:cNvPr>
          <p:cNvSpPr>
            <a:spLocks noGrp="1"/>
          </p:cNvSpPr>
          <p:nvPr>
            <p:ph type="sldNum" sz="quarter" idx="4"/>
          </p:nvPr>
        </p:nvSpPr>
        <p:spPr>
          <a:xfrm>
            <a:off x="0" y="1271589"/>
            <a:ext cx="7112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w Cen MT" panose="020B0602020104020603" pitchFamily="34" charset="0"/>
              </a:defRPr>
            </a:lvl1pPr>
          </a:lstStyle>
          <a:p>
            <a:fld id="{623A2B86-28B6-48D7-93F5-9FCE83057D24}" type="slidenum">
              <a:rPr lang="en-US" altLang="mk-MK"/>
              <a:pPr/>
              <a:t>‹#›</a:t>
            </a:fld>
            <a:endParaRPr lang="en-US" altLang="mk-MK"/>
          </a:p>
        </p:txBody>
      </p:sp>
    </p:spTree>
  </p:cSld>
  <p:clrMap bg1="lt1" tx1="dk1" bg2="lt2" tx2="dk2" accent1="accent1" accent2="accent2" accent3="accent3" accent4="accent4" accent5="accent5" accent6="accent6" hlink="hlink" folHlink="folHlink"/>
  <p:sldLayoutIdLst>
    <p:sldLayoutId id="2147483773" r:id="rId1"/>
    <p:sldLayoutId id="2147483769" r:id="rId2"/>
    <p:sldLayoutId id="2147483774" r:id="rId3"/>
    <p:sldLayoutId id="2147483775" r:id="rId4"/>
    <p:sldLayoutId id="2147483776" r:id="rId5"/>
    <p:sldLayoutId id="2147483770" r:id="rId6"/>
    <p:sldLayoutId id="2147483777" r:id="rId7"/>
    <p:sldLayoutId id="2147483771" r:id="rId8"/>
    <p:sldLayoutId id="2147483778" r:id="rId9"/>
    <p:sldLayoutId id="2147483772" r:id="rId10"/>
    <p:sldLayoutId id="2147483779" r:id="rId11"/>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18"/>
        </a:defRPr>
      </a:lvl2pPr>
      <a:lvl3pPr algn="l" rtl="0" eaLnBrk="0" fontAlgn="base" hangingPunct="0">
        <a:spcBef>
          <a:spcPct val="0"/>
        </a:spcBef>
        <a:spcAft>
          <a:spcPct val="0"/>
        </a:spcAft>
        <a:defRPr sz="4400">
          <a:solidFill>
            <a:schemeClr val="tx2"/>
          </a:solidFill>
          <a:latin typeface="Tw Cen MT" pitchFamily="34" charset="-18"/>
        </a:defRPr>
      </a:lvl3pPr>
      <a:lvl4pPr algn="l" rtl="0" eaLnBrk="0" fontAlgn="base" hangingPunct="0">
        <a:spcBef>
          <a:spcPct val="0"/>
        </a:spcBef>
        <a:spcAft>
          <a:spcPct val="0"/>
        </a:spcAft>
        <a:defRPr sz="4400">
          <a:solidFill>
            <a:schemeClr val="tx2"/>
          </a:solidFill>
          <a:latin typeface="Tw Cen MT" pitchFamily="34" charset="-18"/>
        </a:defRPr>
      </a:lvl4pPr>
      <a:lvl5pPr algn="l" rtl="0" eaLnBrk="0" fontAlgn="base" hangingPunct="0">
        <a:spcBef>
          <a:spcPct val="0"/>
        </a:spcBef>
        <a:spcAft>
          <a:spcPct val="0"/>
        </a:spcAft>
        <a:defRPr sz="4400">
          <a:solidFill>
            <a:schemeClr val="tx2"/>
          </a:solidFill>
          <a:latin typeface="Tw Cen MT" pitchFamily="34" charset="-18"/>
        </a:defRPr>
      </a:lvl5pPr>
      <a:lvl6pPr marL="457200" algn="l" rtl="0" fontAlgn="base">
        <a:spcBef>
          <a:spcPct val="0"/>
        </a:spcBef>
        <a:spcAft>
          <a:spcPct val="0"/>
        </a:spcAft>
        <a:defRPr sz="4400">
          <a:solidFill>
            <a:schemeClr val="tx2"/>
          </a:solidFill>
          <a:latin typeface="Tw Cen MT" pitchFamily="34" charset="-18"/>
        </a:defRPr>
      </a:lvl6pPr>
      <a:lvl7pPr marL="914400" algn="l" rtl="0" fontAlgn="base">
        <a:spcBef>
          <a:spcPct val="0"/>
        </a:spcBef>
        <a:spcAft>
          <a:spcPct val="0"/>
        </a:spcAft>
        <a:defRPr sz="4400">
          <a:solidFill>
            <a:schemeClr val="tx2"/>
          </a:solidFill>
          <a:latin typeface="Tw Cen MT" pitchFamily="34" charset="-18"/>
        </a:defRPr>
      </a:lvl7pPr>
      <a:lvl8pPr marL="1371600" algn="l" rtl="0" fontAlgn="base">
        <a:spcBef>
          <a:spcPct val="0"/>
        </a:spcBef>
        <a:spcAft>
          <a:spcPct val="0"/>
        </a:spcAft>
        <a:defRPr sz="4400">
          <a:solidFill>
            <a:schemeClr val="tx2"/>
          </a:solidFill>
          <a:latin typeface="Tw Cen MT" pitchFamily="34" charset="-18"/>
        </a:defRPr>
      </a:lvl8pPr>
      <a:lvl9pPr marL="1828800" algn="l" rtl="0" fontAlgn="base">
        <a:spcBef>
          <a:spcPct val="0"/>
        </a:spcBef>
        <a:spcAft>
          <a:spcPct val="0"/>
        </a:spcAft>
        <a:defRPr sz="4400">
          <a:solidFill>
            <a:schemeClr val="tx2"/>
          </a:solidFill>
          <a:latin typeface="Tw Cen MT" pitchFamily="34" charset="-18"/>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diagramColors" Target="../diagrams/colors3.xml"/><Relationship Id="rId3" Type="http://schemas.openxmlformats.org/officeDocument/2006/relationships/image" Target="../media/image10.jpeg"/><Relationship Id="rId7" Type="http://schemas.openxmlformats.org/officeDocument/2006/relationships/diagramColors" Target="../diagrams/colors2.xml"/><Relationship Id="rId12" Type="http://schemas.openxmlformats.org/officeDocument/2006/relationships/diagramQuickStyle" Target="../diagrams/quickStyle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diagramLayout" Target="../diagrams/layout3.xml"/><Relationship Id="rId5" Type="http://schemas.openxmlformats.org/officeDocument/2006/relationships/diagramLayout" Target="../diagrams/layout2.xml"/><Relationship Id="rId15" Type="http://schemas.openxmlformats.org/officeDocument/2006/relationships/image" Target="../media/image15.jpeg"/><Relationship Id="rId10" Type="http://schemas.openxmlformats.org/officeDocument/2006/relationships/diagramData" Target="../diagrams/data3.xml"/><Relationship Id="rId4" Type="http://schemas.openxmlformats.org/officeDocument/2006/relationships/diagramData" Target="../diagrams/data2.xml"/><Relationship Id="rId9" Type="http://schemas.openxmlformats.org/officeDocument/2006/relationships/image" Target="../media/image7.jpeg"/><Relationship Id="rId14" Type="http://schemas.microsoft.com/office/2007/relationships/diagramDrawing" Target="../diagrams/drawing3.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Layout" Target="../diagrams/layout4.xml"/><Relationship Id="rId7" Type="http://schemas.openxmlformats.org/officeDocument/2006/relationships/image" Target="../media/image7.jpeg"/><Relationship Id="rId12" Type="http://schemas.microsoft.com/office/2007/relationships/diagramDrawing" Target="../diagrams/drawing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diagramColors" Target="../diagrams/colors5.xml"/><Relationship Id="rId5" Type="http://schemas.openxmlformats.org/officeDocument/2006/relationships/diagramColors" Target="../diagrams/colors4.xml"/><Relationship Id="rId10" Type="http://schemas.openxmlformats.org/officeDocument/2006/relationships/diagramQuickStyle" Target="../diagrams/quickStyle5.xml"/><Relationship Id="rId4" Type="http://schemas.openxmlformats.org/officeDocument/2006/relationships/diagramQuickStyle" Target="../diagrams/quickStyle4.xml"/><Relationship Id="rId9"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362A9-0174-4257-AB44-D6B444C8C693}"/>
              </a:ext>
            </a:extLst>
          </p:cNvPr>
          <p:cNvSpPr>
            <a:spLocks noGrp="1"/>
          </p:cNvSpPr>
          <p:nvPr>
            <p:ph type="title"/>
          </p:nvPr>
        </p:nvSpPr>
        <p:spPr>
          <a:xfrm>
            <a:off x="2362200" y="1295400"/>
            <a:ext cx="8229600" cy="1828800"/>
          </a:xfrm>
        </p:spPr>
        <p:txBody>
          <a:bodyPr/>
          <a:lstStyle/>
          <a:p>
            <a:pPr algn="ctr">
              <a:defRPr/>
            </a:pPr>
            <a:r>
              <a:rPr lang="en-US" sz="3600" b="1" dirty="0">
                <a:solidFill>
                  <a:schemeClr val="bg2">
                    <a:lumMod val="25000"/>
                  </a:schemeClr>
                </a:solidFill>
              </a:rPr>
              <a:t>FIRST STUDIES ON CIVIL SOCIETY DEVELOPMENT IN THE REGION OF SEEU !</a:t>
            </a:r>
          </a:p>
        </p:txBody>
      </p:sp>
      <p:pic>
        <p:nvPicPr>
          <p:cNvPr id="9219" name="Picture 3" descr="seeulogo1">
            <a:extLst>
              <a:ext uri="{FF2B5EF4-FFF2-40B4-BE49-F238E27FC236}">
                <a16:creationId xmlns:a16="http://schemas.microsoft.com/office/drawing/2014/main" id="{2374EB57-7AF0-4F71-9F03-2DC8D6913A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4786710"/>
            <a:ext cx="2286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a:extLst>
              <a:ext uri="{FF2B5EF4-FFF2-40B4-BE49-F238E27FC236}">
                <a16:creationId xmlns:a16="http://schemas.microsoft.com/office/drawing/2014/main" id="{A70B4247-5A6C-4EEC-88FA-93F9F737FC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4786710"/>
            <a:ext cx="19812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42538327-C8A5-4647-811A-7061B03FACF5}"/>
              </a:ext>
            </a:extLst>
          </p:cNvPr>
          <p:cNvSpPr/>
          <p:nvPr/>
        </p:nvSpPr>
        <p:spPr>
          <a:xfrm>
            <a:off x="1905000" y="3315493"/>
            <a:ext cx="8534400" cy="1446213"/>
          </a:xfrm>
          <a:prstGeom prst="rect">
            <a:avLst/>
          </a:prstGeom>
        </p:spPr>
        <p:txBody>
          <a:bodyPr>
            <a:spAutoFit/>
          </a:bodyPr>
          <a:lstStyle/>
          <a:p>
            <a:pPr algn="ctr">
              <a:defRPr/>
            </a:pPr>
            <a:r>
              <a:rPr lang="en-US" sz="2200" b="1" dirty="0">
                <a:solidFill>
                  <a:schemeClr val="bg2">
                    <a:lumMod val="25000"/>
                  </a:schemeClr>
                </a:solidFill>
                <a:latin typeface="Arial" charset="0"/>
                <a:cs typeface="Arial" charset="0"/>
              </a:rPr>
              <a:t>Master's program for Civil Society Development  </a:t>
            </a:r>
          </a:p>
          <a:p>
            <a:pPr>
              <a:defRPr/>
            </a:pPr>
            <a:endParaRPr lang="en-US" sz="2200" dirty="0">
              <a:solidFill>
                <a:schemeClr val="bg2">
                  <a:lumMod val="25000"/>
                </a:schemeClr>
              </a:solidFill>
              <a:latin typeface="Arial" charset="0"/>
              <a:cs typeface="Arial" charset="0"/>
            </a:endParaRPr>
          </a:p>
          <a:p>
            <a:pPr>
              <a:defRPr/>
            </a:pPr>
            <a:r>
              <a:rPr lang="en-US" sz="2200" b="1" dirty="0">
                <a:solidFill>
                  <a:schemeClr val="bg2">
                    <a:lumMod val="25000"/>
                  </a:schemeClr>
                </a:solidFill>
                <a:latin typeface="Arial" charset="0"/>
                <a:cs typeface="Arial" charset="0"/>
              </a:rPr>
              <a:t>Developed in partnership between the South East European University and the Center for Institutional Development – </a:t>
            </a:r>
            <a:r>
              <a:rPr lang="en-US" sz="2200" b="1" dirty="0" err="1">
                <a:solidFill>
                  <a:schemeClr val="bg2">
                    <a:lumMod val="25000"/>
                  </a:schemeClr>
                </a:solidFill>
                <a:latin typeface="Arial" charset="0"/>
                <a:cs typeface="Arial" charset="0"/>
              </a:rPr>
              <a:t>CIRa</a:t>
            </a:r>
            <a:r>
              <a:rPr lang="en-US" sz="2200" b="1" dirty="0">
                <a:solidFill>
                  <a:schemeClr val="bg2">
                    <a:lumMod val="25000"/>
                  </a:schemeClr>
                </a:solidFill>
                <a:latin typeface="Arial" charset="0"/>
                <a:cs typeface="Arial" charset="0"/>
              </a:rPr>
              <a:t>  </a:t>
            </a:r>
            <a:endParaRPr lang="en-US" sz="2200" dirty="0">
              <a:solidFill>
                <a:schemeClr val="bg2">
                  <a:lumMod val="25000"/>
                </a:schemeClr>
              </a:solidFill>
              <a:latin typeface="Arial" charset="0"/>
              <a:cs typeface="Arial" charset="0"/>
            </a:endParaRPr>
          </a:p>
        </p:txBody>
      </p:sp>
      <p:sp>
        <p:nvSpPr>
          <p:cNvPr id="7" name="TextBox 6">
            <a:extLst>
              <a:ext uri="{FF2B5EF4-FFF2-40B4-BE49-F238E27FC236}">
                <a16:creationId xmlns:a16="http://schemas.microsoft.com/office/drawing/2014/main" id="{CEF6FCCC-790A-4E59-BD0D-84C50B9B2675}"/>
              </a:ext>
            </a:extLst>
          </p:cNvPr>
          <p:cNvSpPr txBox="1"/>
          <p:nvPr/>
        </p:nvSpPr>
        <p:spPr>
          <a:xfrm>
            <a:off x="1905000" y="6260068"/>
            <a:ext cx="8534400" cy="369332"/>
          </a:xfrm>
          <a:prstGeom prst="rect">
            <a:avLst/>
          </a:prstGeom>
          <a:noFill/>
        </p:spPr>
        <p:txBody>
          <a:bodyPr wrap="square">
            <a:spAutoFit/>
          </a:bodyPr>
          <a:lstStyle/>
          <a:p>
            <a:pPr>
              <a:defRPr/>
            </a:pPr>
            <a:r>
              <a:rPr lang="en-US" b="1" dirty="0">
                <a:solidFill>
                  <a:schemeClr val="bg2">
                    <a:lumMod val="25000"/>
                  </a:schemeClr>
                </a:solidFill>
                <a:latin typeface="Arial" charset="0"/>
                <a:cs typeface="Arial" charset="0"/>
              </a:rPr>
              <a:t>2023 EU Year of Skills—Non-Profit Management, Tirana; 21 November 2023</a:t>
            </a:r>
          </a:p>
        </p:txBody>
      </p:sp>
      <p:pic>
        <p:nvPicPr>
          <p:cNvPr id="9223" name="Picture 8" descr="CSD Logo Stul">
            <a:extLst>
              <a:ext uri="{FF2B5EF4-FFF2-40B4-BE49-F238E27FC236}">
                <a16:creationId xmlns:a16="http://schemas.microsoft.com/office/drawing/2014/main" id="{2B30FDEB-1459-48AC-9D06-3EDFFB8688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32954"/>
            <a:ext cx="27971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61" name="Content Placeholder 2">
            <a:extLst>
              <a:ext uri="{FF2B5EF4-FFF2-40B4-BE49-F238E27FC236}">
                <a16:creationId xmlns:a16="http://schemas.microsoft.com/office/drawing/2014/main" id="{76BAF376-7EAA-12FF-5A2A-417DEEEFD0AE}"/>
              </a:ext>
            </a:extLst>
          </p:cNvPr>
          <p:cNvGraphicFramePr>
            <a:graphicFrameLocks noGrp="1"/>
          </p:cNvGraphicFramePr>
          <p:nvPr>
            <p:ph sz="quarter" idx="1"/>
            <p:extLst>
              <p:ext uri="{D42A27DB-BD31-4B8C-83A1-F6EECF244321}">
                <p14:modId xmlns:p14="http://schemas.microsoft.com/office/powerpoint/2010/main" val="1566903395"/>
              </p:ext>
            </p:extLst>
          </p:nvPr>
        </p:nvGraphicFramePr>
        <p:xfrm>
          <a:off x="1143000" y="1828800"/>
          <a:ext cx="99060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459" name="Picture 8" descr="CSD Logo Stul">
            <a:extLst>
              <a:ext uri="{FF2B5EF4-FFF2-40B4-BE49-F238E27FC236}">
                <a16:creationId xmlns:a16="http://schemas.microsoft.com/office/drawing/2014/main" id="{F5457080-7505-44AD-A923-650EAFC742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1" y="152400"/>
            <a:ext cx="27971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926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F6942-E765-4D4B-A94B-46EB3AC45B70}"/>
              </a:ext>
            </a:extLst>
          </p:cNvPr>
          <p:cNvSpPr>
            <a:spLocks noGrp="1"/>
          </p:cNvSpPr>
          <p:nvPr>
            <p:ph type="title"/>
          </p:nvPr>
        </p:nvSpPr>
        <p:spPr>
          <a:xfrm>
            <a:off x="2439194" y="304800"/>
            <a:ext cx="7313612" cy="1143000"/>
          </a:xfrm>
        </p:spPr>
        <p:txBody>
          <a:bodyPr/>
          <a:lstStyle/>
          <a:p>
            <a:pPr>
              <a:defRPr/>
            </a:pPr>
            <a:r>
              <a:rPr lang="en-US" b="1" dirty="0">
                <a:latin typeface="+mn-lt"/>
              </a:rPr>
              <a:t>Basic idea?</a:t>
            </a:r>
          </a:p>
        </p:txBody>
      </p:sp>
      <p:sp>
        <p:nvSpPr>
          <p:cNvPr id="10243" name="Content Placeholder 2">
            <a:extLst>
              <a:ext uri="{FF2B5EF4-FFF2-40B4-BE49-F238E27FC236}">
                <a16:creationId xmlns:a16="http://schemas.microsoft.com/office/drawing/2014/main" id="{E83875A5-82DC-42C4-A7EA-01FCB7C88071}"/>
              </a:ext>
            </a:extLst>
          </p:cNvPr>
          <p:cNvSpPr>
            <a:spLocks noGrp="1"/>
          </p:cNvSpPr>
          <p:nvPr>
            <p:ph idx="1"/>
          </p:nvPr>
        </p:nvSpPr>
        <p:spPr>
          <a:xfrm>
            <a:off x="5486400" y="2209800"/>
            <a:ext cx="6172199" cy="2819400"/>
          </a:xfrm>
        </p:spPr>
        <p:txBody>
          <a:bodyPr/>
          <a:lstStyle/>
          <a:p>
            <a:pPr marL="0" indent="0" algn="just">
              <a:buNone/>
            </a:pPr>
            <a:r>
              <a:rPr lang="en-US" altLang="mk-MK" sz="2800" dirty="0"/>
              <a:t>To foster a new culture of civic activism, exemplified by the rejuvenation of Civil Society Organizations as lasting, value-adding platforms where citizens trust that their voices will be recognized.</a:t>
            </a:r>
          </a:p>
        </p:txBody>
      </p:sp>
      <p:pic>
        <p:nvPicPr>
          <p:cNvPr id="10246" name="Picture 8" descr="CSD Logo Stul">
            <a:extLst>
              <a:ext uri="{FF2B5EF4-FFF2-40B4-BE49-F238E27FC236}">
                <a16:creationId xmlns:a16="http://schemas.microsoft.com/office/drawing/2014/main" id="{F4DC3883-7606-43B8-A7BD-5CD4C21A6A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6425" y="228601"/>
            <a:ext cx="2292350"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9F0F4C79-96A6-48C4-B57D-EBE0EF12BFB2}"/>
              </a:ext>
            </a:extLst>
          </p:cNvPr>
          <p:cNvSpPr txBox="1"/>
          <p:nvPr/>
        </p:nvSpPr>
        <p:spPr>
          <a:xfrm>
            <a:off x="1828800" y="6031468"/>
            <a:ext cx="8534400" cy="369332"/>
          </a:xfrm>
          <a:prstGeom prst="rect">
            <a:avLst/>
          </a:prstGeom>
          <a:noFill/>
        </p:spPr>
        <p:txBody>
          <a:bodyPr wrap="square">
            <a:spAutoFit/>
          </a:bodyPr>
          <a:lstStyle/>
          <a:p>
            <a:pPr>
              <a:defRPr/>
            </a:pPr>
            <a:r>
              <a:rPr lang="en-US" b="1" dirty="0">
                <a:solidFill>
                  <a:schemeClr val="bg2">
                    <a:lumMod val="25000"/>
                  </a:schemeClr>
                </a:solidFill>
                <a:latin typeface="Arial" charset="0"/>
                <a:cs typeface="Arial" charset="0"/>
              </a:rPr>
              <a:t>2023 EU Year of Skills—Non-Profit Management, Tirana; 21 November 2023</a:t>
            </a:r>
          </a:p>
        </p:txBody>
      </p:sp>
      <p:pic>
        <p:nvPicPr>
          <p:cNvPr id="3" name="Picture 2">
            <a:extLst>
              <a:ext uri="{FF2B5EF4-FFF2-40B4-BE49-F238E27FC236}">
                <a16:creationId xmlns:a16="http://schemas.microsoft.com/office/drawing/2014/main" id="{BCA8A987-847C-47B1-A63A-0B5CB3BB8EA9}"/>
              </a:ext>
            </a:extLst>
          </p:cNvPr>
          <p:cNvPicPr>
            <a:picLocks noChangeAspect="1"/>
          </p:cNvPicPr>
          <p:nvPr/>
        </p:nvPicPr>
        <p:blipFill>
          <a:blip r:embed="rId3"/>
          <a:stretch>
            <a:fillRect/>
          </a:stretch>
        </p:blipFill>
        <p:spPr>
          <a:xfrm>
            <a:off x="1766887" y="1543654"/>
            <a:ext cx="3186113" cy="370298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CC87B-BCA4-46E3-91B9-B8504D455B92}"/>
              </a:ext>
            </a:extLst>
          </p:cNvPr>
          <p:cNvSpPr>
            <a:spLocks noGrp="1"/>
          </p:cNvSpPr>
          <p:nvPr>
            <p:ph type="title"/>
          </p:nvPr>
        </p:nvSpPr>
        <p:spPr>
          <a:xfrm>
            <a:off x="1371600" y="238761"/>
            <a:ext cx="8153400" cy="990600"/>
          </a:xfrm>
        </p:spPr>
        <p:txBody>
          <a:bodyPr/>
          <a:lstStyle/>
          <a:p>
            <a:pPr>
              <a:defRPr/>
            </a:pPr>
            <a:r>
              <a:rPr lang="en-US" b="1" dirty="0">
                <a:latin typeface="+mn-lt"/>
              </a:rPr>
              <a:t>WHY THESE STUDIES?</a:t>
            </a:r>
          </a:p>
        </p:txBody>
      </p:sp>
      <p:sp>
        <p:nvSpPr>
          <p:cNvPr id="11267" name="Content Placeholder 2">
            <a:extLst>
              <a:ext uri="{FF2B5EF4-FFF2-40B4-BE49-F238E27FC236}">
                <a16:creationId xmlns:a16="http://schemas.microsoft.com/office/drawing/2014/main" id="{A57A5B3F-982C-4AC1-B183-7F36044135CA}"/>
              </a:ext>
            </a:extLst>
          </p:cNvPr>
          <p:cNvSpPr>
            <a:spLocks noGrp="1"/>
          </p:cNvSpPr>
          <p:nvPr>
            <p:ph idx="1"/>
          </p:nvPr>
        </p:nvSpPr>
        <p:spPr>
          <a:xfrm>
            <a:off x="457200" y="1727199"/>
            <a:ext cx="6553200" cy="4876800"/>
          </a:xfrm>
        </p:spPr>
        <p:txBody>
          <a:bodyPr/>
          <a:lstStyle/>
          <a:p>
            <a:pPr algn="just">
              <a:buFont typeface="Wingdings" panose="05000000000000000000" pitchFamily="2" charset="2"/>
              <a:buChar char="Ø"/>
            </a:pPr>
            <a:r>
              <a:rPr lang="en-US" altLang="mk-MK" sz="2200" dirty="0"/>
              <a:t>Civil society organizations (CSOs) need to engage with high-profile societal issues;</a:t>
            </a:r>
          </a:p>
          <a:p>
            <a:pPr algn="just">
              <a:buFont typeface="Wingdings" panose="05000000000000000000" pitchFamily="2" charset="2"/>
              <a:buChar char="Ø"/>
            </a:pPr>
            <a:r>
              <a:rPr lang="en-US" altLang="mk-MK" sz="2200" dirty="0"/>
              <a:t>CSOs lack innovative and effective approaches in their advocacy and lobbying efforts;</a:t>
            </a:r>
          </a:p>
          <a:p>
            <a:pPr algn="just">
              <a:buFont typeface="Wingdings" panose="05000000000000000000" pitchFamily="2" charset="2"/>
              <a:buChar char="Ø"/>
            </a:pPr>
            <a:r>
              <a:rPr lang="en-US" altLang="mk-MK" sz="2200" dirty="0"/>
              <a:t>There is a lack of constructive and purposeful dialogue between CSOs and local and national government actors on EU integrative process;</a:t>
            </a:r>
          </a:p>
          <a:p>
            <a:pPr>
              <a:buFont typeface="Wingdings" panose="05000000000000000000" pitchFamily="2" charset="2"/>
              <a:buChar char="Ø"/>
            </a:pPr>
            <a:r>
              <a:rPr lang="en-US" altLang="mk-MK" sz="2200" dirty="0"/>
              <a:t>CSOs need to increase local constituency and ownership;</a:t>
            </a:r>
          </a:p>
          <a:p>
            <a:pPr>
              <a:buFont typeface="Wingdings" panose="05000000000000000000" pitchFamily="2" charset="2"/>
              <a:buChar char="Ø"/>
            </a:pPr>
            <a:r>
              <a:rPr lang="en-US" altLang="mk-MK" sz="2200" dirty="0"/>
              <a:t>CSOs need to unify around the key issues of interest</a:t>
            </a:r>
          </a:p>
          <a:p>
            <a:pPr>
              <a:buFont typeface="Wingdings" panose="05000000000000000000" pitchFamily="2" charset="2"/>
              <a:buChar char="Ø"/>
            </a:pPr>
            <a:r>
              <a:rPr lang="en-US" altLang="mk-MK" sz="2200" dirty="0"/>
              <a:t>CSOs lack educational background</a:t>
            </a:r>
          </a:p>
          <a:p>
            <a:pPr>
              <a:buFont typeface="Wingdings" panose="05000000000000000000" pitchFamily="2" charset="2"/>
              <a:buChar char="Ø"/>
            </a:pPr>
            <a:r>
              <a:rPr lang="en-US" altLang="mk-MK" sz="2200" dirty="0"/>
              <a:t>CSOs need to develop and strengthen their fundraising skills</a:t>
            </a:r>
          </a:p>
          <a:p>
            <a:pPr algn="just">
              <a:buFont typeface="Wingdings" panose="05000000000000000000" pitchFamily="2" charset="2"/>
              <a:buChar char="Ø"/>
            </a:pPr>
            <a:endParaRPr lang="en-US" altLang="mk-MK" sz="2200" dirty="0"/>
          </a:p>
        </p:txBody>
      </p:sp>
      <p:pic>
        <p:nvPicPr>
          <p:cNvPr id="11270" name="Picture 8" descr="CSD Logo Stul">
            <a:extLst>
              <a:ext uri="{FF2B5EF4-FFF2-40B4-BE49-F238E27FC236}">
                <a16:creationId xmlns:a16="http://schemas.microsoft.com/office/drawing/2014/main" id="{EC2977A0-60D3-4A9E-8AAD-7181226EF3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6425" y="198121"/>
            <a:ext cx="2292350"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5 Reasons Why School Studies are more than Just a Burden Nowadays:">
            <a:extLst>
              <a:ext uri="{FF2B5EF4-FFF2-40B4-BE49-F238E27FC236}">
                <a16:creationId xmlns:a16="http://schemas.microsoft.com/office/drawing/2014/main" id="{3E5D6908-D217-4146-B3A9-0BC314863B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2335530"/>
            <a:ext cx="4876800" cy="32537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6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26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7 Key Objectives of your Induction Program | QuoDeck">
            <a:extLst>
              <a:ext uri="{FF2B5EF4-FFF2-40B4-BE49-F238E27FC236}">
                <a16:creationId xmlns:a16="http://schemas.microsoft.com/office/drawing/2014/main" id="{1F1BB65A-4F77-4A67-84E5-56D1755EBF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2835727"/>
            <a:ext cx="3563937" cy="2683201"/>
          </a:xfrm>
          <a:prstGeom prst="rect">
            <a:avLst/>
          </a:prstGeom>
          <a:noFill/>
          <a:extLst>
            <a:ext uri="{909E8E84-426E-40DD-AFC4-6F175D3DCCD1}">
              <a14:hiddenFill xmlns:a14="http://schemas.microsoft.com/office/drawing/2010/main">
                <a:solidFill>
                  <a:srgbClr val="FFFFFF"/>
                </a:solidFill>
              </a14:hiddenFill>
            </a:ext>
          </a:extLst>
        </p:spPr>
      </p:pic>
      <p:sp>
        <p:nvSpPr>
          <p:cNvPr id="13314" name="Title 1">
            <a:extLst>
              <a:ext uri="{FF2B5EF4-FFF2-40B4-BE49-F238E27FC236}">
                <a16:creationId xmlns:a16="http://schemas.microsoft.com/office/drawing/2014/main" id="{7542283D-2020-4A37-86D8-09D9E6A230C4}"/>
              </a:ext>
            </a:extLst>
          </p:cNvPr>
          <p:cNvSpPr>
            <a:spLocks noGrp="1"/>
          </p:cNvSpPr>
          <p:nvPr>
            <p:ph type="title"/>
          </p:nvPr>
        </p:nvSpPr>
        <p:spPr>
          <a:xfrm>
            <a:off x="140017" y="1276802"/>
            <a:ext cx="4495799" cy="990600"/>
          </a:xfrm>
        </p:spPr>
        <p:txBody>
          <a:bodyPr/>
          <a:lstStyle/>
          <a:p>
            <a:r>
              <a:rPr lang="en-US" altLang="mk-MK" sz="2400" dirty="0">
                <a:latin typeface="Tw Cen MT" panose="020B0602020104020603" pitchFamily="34" charset="0"/>
              </a:rPr>
              <a:t>Objective of this Master's program </a:t>
            </a:r>
            <a:endParaRPr lang="mk-MK" altLang="mk-MK" sz="2400" dirty="0">
              <a:latin typeface="Tw Cen MT" panose="020B0602020104020603" pitchFamily="34" charset="0"/>
            </a:endParaRPr>
          </a:p>
        </p:txBody>
      </p:sp>
      <p:graphicFrame>
        <p:nvGraphicFramePr>
          <p:cNvPr id="13320" name="Content Placeholder 2">
            <a:extLst>
              <a:ext uri="{FF2B5EF4-FFF2-40B4-BE49-F238E27FC236}">
                <a16:creationId xmlns:a16="http://schemas.microsoft.com/office/drawing/2014/main" id="{5382C1EF-4C31-F2F0-3927-9EDC126132CD}"/>
              </a:ext>
            </a:extLst>
          </p:cNvPr>
          <p:cNvGraphicFramePr>
            <a:graphicFrameLocks noGrp="1"/>
          </p:cNvGraphicFramePr>
          <p:nvPr>
            <p:ph sz="quarter" idx="1"/>
            <p:extLst>
              <p:ext uri="{D42A27DB-BD31-4B8C-83A1-F6EECF244321}">
                <p14:modId xmlns:p14="http://schemas.microsoft.com/office/powerpoint/2010/main" val="1850372723"/>
              </p:ext>
            </p:extLst>
          </p:nvPr>
        </p:nvGraphicFramePr>
        <p:xfrm>
          <a:off x="412908" y="1981200"/>
          <a:ext cx="3657600" cy="44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318" name="Picture 8" descr="CSD Logo Stul">
            <a:extLst>
              <a:ext uri="{FF2B5EF4-FFF2-40B4-BE49-F238E27FC236}">
                <a16:creationId xmlns:a16="http://schemas.microsoft.com/office/drawing/2014/main" id="{9E295A68-2B08-480C-B5FE-DBF204FD636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49825" y="228600"/>
            <a:ext cx="2292350"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ontent Placeholder 2">
            <a:extLst>
              <a:ext uri="{FF2B5EF4-FFF2-40B4-BE49-F238E27FC236}">
                <a16:creationId xmlns:a16="http://schemas.microsoft.com/office/drawing/2014/main" id="{3CA94B87-683C-434D-87A0-CFA19CC41277}"/>
              </a:ext>
            </a:extLst>
          </p:cNvPr>
          <p:cNvGraphicFramePr>
            <a:graphicFrameLocks/>
          </p:cNvGraphicFramePr>
          <p:nvPr>
            <p:extLst>
              <p:ext uri="{D42A27DB-BD31-4B8C-83A1-F6EECF244321}">
                <p14:modId xmlns:p14="http://schemas.microsoft.com/office/powerpoint/2010/main" val="2183262012"/>
              </p:ext>
            </p:extLst>
          </p:nvPr>
        </p:nvGraphicFramePr>
        <p:xfrm>
          <a:off x="6858000" y="2055193"/>
          <a:ext cx="5334000" cy="474610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7" name="Title 1">
            <a:extLst>
              <a:ext uri="{FF2B5EF4-FFF2-40B4-BE49-F238E27FC236}">
                <a16:creationId xmlns:a16="http://schemas.microsoft.com/office/drawing/2014/main" id="{4B2C5D1D-0EEB-4632-980E-EA47F2AA7EB7}"/>
              </a:ext>
            </a:extLst>
          </p:cNvPr>
          <p:cNvSpPr txBox="1">
            <a:spLocks/>
          </p:cNvSpPr>
          <p:nvPr/>
        </p:nvSpPr>
        <p:spPr bwMode="auto">
          <a:xfrm>
            <a:off x="7772400" y="1243579"/>
            <a:ext cx="3563937"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18"/>
              </a:defRPr>
            </a:lvl2pPr>
            <a:lvl3pPr algn="l" rtl="0" eaLnBrk="0" fontAlgn="base" hangingPunct="0">
              <a:spcBef>
                <a:spcPct val="0"/>
              </a:spcBef>
              <a:spcAft>
                <a:spcPct val="0"/>
              </a:spcAft>
              <a:defRPr sz="4400">
                <a:solidFill>
                  <a:schemeClr val="tx2"/>
                </a:solidFill>
                <a:latin typeface="Tw Cen MT" pitchFamily="34" charset="-18"/>
              </a:defRPr>
            </a:lvl3pPr>
            <a:lvl4pPr algn="l" rtl="0" eaLnBrk="0" fontAlgn="base" hangingPunct="0">
              <a:spcBef>
                <a:spcPct val="0"/>
              </a:spcBef>
              <a:spcAft>
                <a:spcPct val="0"/>
              </a:spcAft>
              <a:defRPr sz="4400">
                <a:solidFill>
                  <a:schemeClr val="tx2"/>
                </a:solidFill>
                <a:latin typeface="Tw Cen MT" pitchFamily="34" charset="-18"/>
              </a:defRPr>
            </a:lvl4pPr>
            <a:lvl5pPr algn="l" rtl="0" eaLnBrk="0" fontAlgn="base" hangingPunct="0">
              <a:spcBef>
                <a:spcPct val="0"/>
              </a:spcBef>
              <a:spcAft>
                <a:spcPct val="0"/>
              </a:spcAft>
              <a:defRPr sz="4400">
                <a:solidFill>
                  <a:schemeClr val="tx2"/>
                </a:solidFill>
                <a:latin typeface="Tw Cen MT" pitchFamily="34" charset="-18"/>
              </a:defRPr>
            </a:lvl5pPr>
            <a:lvl6pPr marL="457200" algn="l" rtl="0" fontAlgn="base">
              <a:spcBef>
                <a:spcPct val="0"/>
              </a:spcBef>
              <a:spcAft>
                <a:spcPct val="0"/>
              </a:spcAft>
              <a:defRPr sz="4400">
                <a:solidFill>
                  <a:schemeClr val="tx2"/>
                </a:solidFill>
                <a:latin typeface="Tw Cen MT" pitchFamily="34" charset="-18"/>
              </a:defRPr>
            </a:lvl6pPr>
            <a:lvl7pPr marL="914400" algn="l" rtl="0" fontAlgn="base">
              <a:spcBef>
                <a:spcPct val="0"/>
              </a:spcBef>
              <a:spcAft>
                <a:spcPct val="0"/>
              </a:spcAft>
              <a:defRPr sz="4400">
                <a:solidFill>
                  <a:schemeClr val="tx2"/>
                </a:solidFill>
                <a:latin typeface="Tw Cen MT" pitchFamily="34" charset="-18"/>
              </a:defRPr>
            </a:lvl7pPr>
            <a:lvl8pPr marL="1371600" algn="l" rtl="0" fontAlgn="base">
              <a:spcBef>
                <a:spcPct val="0"/>
              </a:spcBef>
              <a:spcAft>
                <a:spcPct val="0"/>
              </a:spcAft>
              <a:defRPr sz="4400">
                <a:solidFill>
                  <a:schemeClr val="tx2"/>
                </a:solidFill>
                <a:latin typeface="Tw Cen MT" pitchFamily="34" charset="-18"/>
              </a:defRPr>
            </a:lvl8pPr>
            <a:lvl9pPr marL="1828800" algn="l" rtl="0" fontAlgn="base">
              <a:spcBef>
                <a:spcPct val="0"/>
              </a:spcBef>
              <a:spcAft>
                <a:spcPct val="0"/>
              </a:spcAft>
              <a:defRPr sz="4400">
                <a:solidFill>
                  <a:schemeClr val="tx2"/>
                </a:solidFill>
                <a:latin typeface="Tw Cen MT" pitchFamily="34" charset="-18"/>
              </a:defRPr>
            </a:lvl9pPr>
          </a:lstStyle>
          <a:p>
            <a:pPr algn="ctr"/>
            <a:r>
              <a:rPr lang="en-US" sz="2400" dirty="0">
                <a:latin typeface="Tw Cen MT" panose="020B0602020104020603" pitchFamily="34" charset="0"/>
              </a:rPr>
              <a:t>The professional goals</a:t>
            </a:r>
            <a:endParaRPr lang="mk-MK" altLang="mk-MK" sz="2400" dirty="0"/>
          </a:p>
        </p:txBody>
      </p:sp>
      <p:pic>
        <p:nvPicPr>
          <p:cNvPr id="8" name="Picture 2" descr="What are my career goals? Stock Photo by ©PixelsAway 130228264">
            <a:extLst>
              <a:ext uri="{FF2B5EF4-FFF2-40B4-BE49-F238E27FC236}">
                <a16:creationId xmlns:a16="http://schemas.microsoft.com/office/drawing/2014/main" id="{F18A49A5-1911-4FF0-B429-29E943A6D36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065860" y="0"/>
            <a:ext cx="2126140" cy="14936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42" name="Content Placeholder 2">
            <a:extLst>
              <a:ext uri="{FF2B5EF4-FFF2-40B4-BE49-F238E27FC236}">
                <a16:creationId xmlns:a16="http://schemas.microsoft.com/office/drawing/2014/main" id="{E05686BD-6696-C9EA-64F2-0884135F9293}"/>
              </a:ext>
            </a:extLst>
          </p:cNvPr>
          <p:cNvGraphicFramePr>
            <a:graphicFrameLocks noGrp="1"/>
          </p:cNvGraphicFramePr>
          <p:nvPr>
            <p:ph sz="quarter" idx="1"/>
            <p:extLst>
              <p:ext uri="{D42A27DB-BD31-4B8C-83A1-F6EECF244321}">
                <p14:modId xmlns:p14="http://schemas.microsoft.com/office/powerpoint/2010/main" val="1049974210"/>
              </p:ext>
            </p:extLst>
          </p:nvPr>
        </p:nvGraphicFramePr>
        <p:xfrm>
          <a:off x="228600" y="1752600"/>
          <a:ext cx="53340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1">
            <a:extLst>
              <a:ext uri="{FF2B5EF4-FFF2-40B4-BE49-F238E27FC236}">
                <a16:creationId xmlns:a16="http://schemas.microsoft.com/office/drawing/2014/main" id="{211B53DD-DBD8-4C29-BF53-B6C47D5AA3B8}"/>
              </a:ext>
            </a:extLst>
          </p:cNvPr>
          <p:cNvSpPr>
            <a:spLocks noGrp="1"/>
          </p:cNvSpPr>
          <p:nvPr>
            <p:ph type="title"/>
          </p:nvPr>
        </p:nvSpPr>
        <p:spPr>
          <a:xfrm>
            <a:off x="1905000" y="141763"/>
            <a:ext cx="8153400" cy="990600"/>
          </a:xfrm>
        </p:spPr>
        <p:txBody>
          <a:bodyPr/>
          <a:lstStyle/>
          <a:p>
            <a:pPr algn="ctr">
              <a:defRPr/>
            </a:pPr>
            <a:r>
              <a:rPr lang="en-US" sz="3400" b="1" dirty="0">
                <a:solidFill>
                  <a:schemeClr val="bg2">
                    <a:lumMod val="25000"/>
                  </a:schemeClr>
                </a:solidFill>
              </a:rPr>
              <a:t>Learning goals </a:t>
            </a:r>
            <a:r>
              <a:rPr lang="en-US" sz="3400" dirty="0">
                <a:solidFill>
                  <a:schemeClr val="bg2">
                    <a:lumMod val="25000"/>
                  </a:schemeClr>
                </a:solidFill>
              </a:rPr>
              <a:t>of the Master's program</a:t>
            </a:r>
          </a:p>
        </p:txBody>
      </p:sp>
      <p:pic>
        <p:nvPicPr>
          <p:cNvPr id="7" name="Picture 8" descr="CSD Logo Stul">
            <a:extLst>
              <a:ext uri="{FF2B5EF4-FFF2-40B4-BE49-F238E27FC236}">
                <a16:creationId xmlns:a16="http://schemas.microsoft.com/office/drawing/2014/main" id="{2A30B788-5901-42A2-ACE2-3D1D7601BC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50425" y="141763"/>
            <a:ext cx="2292350"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Content Placeholder 2">
            <a:extLst>
              <a:ext uri="{FF2B5EF4-FFF2-40B4-BE49-F238E27FC236}">
                <a16:creationId xmlns:a16="http://schemas.microsoft.com/office/drawing/2014/main" id="{DB050BD8-E925-426D-8FE9-905937176984}"/>
              </a:ext>
            </a:extLst>
          </p:cNvPr>
          <p:cNvGraphicFramePr>
            <a:graphicFrameLocks/>
          </p:cNvGraphicFramePr>
          <p:nvPr>
            <p:extLst>
              <p:ext uri="{D42A27DB-BD31-4B8C-83A1-F6EECF244321}">
                <p14:modId xmlns:p14="http://schemas.microsoft.com/office/powerpoint/2010/main" val="3711522533"/>
              </p:ext>
            </p:extLst>
          </p:nvPr>
        </p:nvGraphicFramePr>
        <p:xfrm>
          <a:off x="5870575" y="1752600"/>
          <a:ext cx="6016625" cy="44958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26E7F54-18A9-4289-B15B-4F5F2024EADF}"/>
              </a:ext>
            </a:extLst>
          </p:cNvPr>
          <p:cNvGraphicFramePr>
            <a:graphicFrameLocks noGrp="1"/>
          </p:cNvGraphicFramePr>
          <p:nvPr>
            <p:extLst>
              <p:ext uri="{D42A27DB-BD31-4B8C-83A1-F6EECF244321}">
                <p14:modId xmlns:p14="http://schemas.microsoft.com/office/powerpoint/2010/main" val="1735842589"/>
              </p:ext>
            </p:extLst>
          </p:nvPr>
        </p:nvGraphicFramePr>
        <p:xfrm>
          <a:off x="0" y="1295400"/>
          <a:ext cx="5715000" cy="5562600"/>
        </p:xfrm>
        <a:graphic>
          <a:graphicData uri="http://schemas.openxmlformats.org/drawingml/2006/table">
            <a:tbl>
              <a:tblPr firstRow="1" firstCol="1" bandRow="1">
                <a:tableStyleId>{5C22544A-7EE6-4342-B048-85BDC9FD1C3A}</a:tableStyleId>
              </a:tblPr>
              <a:tblGrid>
                <a:gridCol w="5715000">
                  <a:extLst>
                    <a:ext uri="{9D8B030D-6E8A-4147-A177-3AD203B41FA5}">
                      <a16:colId xmlns:a16="http://schemas.microsoft.com/office/drawing/2014/main" val="20000"/>
                    </a:ext>
                  </a:extLst>
                </a:gridCol>
              </a:tblGrid>
              <a:tr h="393708">
                <a:tc>
                  <a:txBody>
                    <a:bodyPr/>
                    <a:lstStyle/>
                    <a:p>
                      <a:pPr marL="0" marR="0" algn="l">
                        <a:lnSpc>
                          <a:spcPct val="115000"/>
                        </a:lnSpc>
                        <a:spcBef>
                          <a:spcPts val="0"/>
                        </a:spcBef>
                        <a:spcAft>
                          <a:spcPts val="0"/>
                        </a:spcAft>
                      </a:pPr>
                      <a:r>
                        <a:rPr lang="en-US" sz="2000" dirty="0">
                          <a:solidFill>
                            <a:schemeClr val="bg1"/>
                          </a:solidFill>
                          <a:effectLst/>
                        </a:rPr>
                        <a:t>CORE MODULES:</a:t>
                      </a:r>
                      <a:endParaRPr lang="en-US" sz="2000" dirty="0">
                        <a:solidFill>
                          <a:schemeClr val="bg1"/>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0"/>
                  </a:ext>
                </a:extLst>
              </a:tr>
              <a:tr h="622971">
                <a:tc>
                  <a:txBody>
                    <a:bodyPr/>
                    <a:lstStyle/>
                    <a:p>
                      <a:pPr marL="0" marR="0">
                        <a:lnSpc>
                          <a:spcPct val="115000"/>
                        </a:lnSpc>
                        <a:spcBef>
                          <a:spcPts val="0"/>
                        </a:spcBef>
                        <a:spcAft>
                          <a:spcPts val="0"/>
                        </a:spcAft>
                      </a:pPr>
                      <a:r>
                        <a:rPr lang="en-US" sz="2000" dirty="0">
                          <a:solidFill>
                            <a:schemeClr val="bg1">
                              <a:lumMod val="95000"/>
                            </a:schemeClr>
                          </a:solidFill>
                          <a:effectLst/>
                        </a:rPr>
                        <a:t>Strategic Management and Change Management</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719319">
                <a:tc>
                  <a:txBody>
                    <a:bodyPr/>
                    <a:lstStyle/>
                    <a:p>
                      <a:pPr marL="0" marR="0">
                        <a:lnSpc>
                          <a:spcPct val="115000"/>
                        </a:lnSpc>
                        <a:spcBef>
                          <a:spcPts val="0"/>
                        </a:spcBef>
                        <a:spcAft>
                          <a:spcPts val="0"/>
                        </a:spcAft>
                      </a:pPr>
                      <a:r>
                        <a:rPr lang="en-US" sz="2000" dirty="0">
                          <a:solidFill>
                            <a:schemeClr val="bg1">
                              <a:lumMod val="95000"/>
                            </a:schemeClr>
                          </a:solidFill>
                          <a:effectLst/>
                        </a:rPr>
                        <a:t>Civil Society and development policies</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2"/>
                  </a:ext>
                </a:extLst>
              </a:tr>
              <a:tr h="720002">
                <a:tc>
                  <a:txBody>
                    <a:bodyPr/>
                    <a:lstStyle/>
                    <a:p>
                      <a:pPr marL="0" marR="0">
                        <a:lnSpc>
                          <a:spcPct val="115000"/>
                        </a:lnSpc>
                        <a:spcBef>
                          <a:spcPts val="0"/>
                        </a:spcBef>
                        <a:spcAft>
                          <a:spcPts val="0"/>
                        </a:spcAft>
                      </a:pPr>
                      <a:r>
                        <a:rPr lang="en-US" sz="2000" dirty="0">
                          <a:solidFill>
                            <a:schemeClr val="bg1">
                              <a:lumMod val="95000"/>
                            </a:schemeClr>
                          </a:solidFill>
                          <a:effectLst/>
                        </a:rPr>
                        <a:t>Human Resources Development and Volunteer Management</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3"/>
                  </a:ext>
                </a:extLst>
              </a:tr>
              <a:tr h="812449">
                <a:tc>
                  <a:txBody>
                    <a:bodyPr/>
                    <a:lstStyle/>
                    <a:p>
                      <a:pPr marL="0" marR="0">
                        <a:lnSpc>
                          <a:spcPct val="115000"/>
                        </a:lnSpc>
                        <a:spcBef>
                          <a:spcPts val="0"/>
                        </a:spcBef>
                        <a:spcAft>
                          <a:spcPts val="0"/>
                        </a:spcAft>
                      </a:pPr>
                      <a:r>
                        <a:rPr lang="en-US" sz="2000" dirty="0">
                          <a:solidFill>
                            <a:schemeClr val="bg1">
                              <a:lumMod val="95000"/>
                            </a:schemeClr>
                          </a:solidFill>
                          <a:effectLst/>
                        </a:rPr>
                        <a:t>Financial Management, Accounting and Cost-effectiveness for Nonprofit Organizations</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4"/>
                  </a:ext>
                </a:extLst>
              </a:tr>
              <a:tr h="719319">
                <a:tc>
                  <a:txBody>
                    <a:bodyPr/>
                    <a:lstStyle/>
                    <a:p>
                      <a:pPr marL="0" marR="0">
                        <a:lnSpc>
                          <a:spcPct val="115000"/>
                        </a:lnSpc>
                        <a:spcBef>
                          <a:spcPts val="0"/>
                        </a:spcBef>
                        <a:spcAft>
                          <a:spcPts val="0"/>
                        </a:spcAft>
                      </a:pPr>
                      <a:r>
                        <a:rPr lang="en-US" sz="2000" dirty="0">
                          <a:solidFill>
                            <a:schemeClr val="bg1">
                              <a:lumMod val="95000"/>
                            </a:schemeClr>
                          </a:solidFill>
                          <a:effectLst/>
                        </a:rPr>
                        <a:t>Public Policies, Advocacy and Lobbying</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5"/>
                  </a:ext>
                </a:extLst>
              </a:tr>
              <a:tr h="393708">
                <a:tc>
                  <a:txBody>
                    <a:bodyPr/>
                    <a:lstStyle/>
                    <a:p>
                      <a:pPr marL="0" marR="0">
                        <a:lnSpc>
                          <a:spcPct val="115000"/>
                        </a:lnSpc>
                        <a:spcBef>
                          <a:spcPts val="0"/>
                        </a:spcBef>
                        <a:spcAft>
                          <a:spcPts val="0"/>
                        </a:spcAft>
                      </a:pPr>
                      <a:r>
                        <a:rPr lang="en-US" sz="2000" dirty="0">
                          <a:solidFill>
                            <a:schemeClr val="bg1">
                              <a:lumMod val="95000"/>
                            </a:schemeClr>
                          </a:solidFill>
                          <a:effectLst/>
                        </a:rPr>
                        <a:t>Fundraising and Philanthropy for Nonprofits</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6"/>
                  </a:ext>
                </a:extLst>
              </a:tr>
              <a:tr h="393708">
                <a:tc>
                  <a:txBody>
                    <a:bodyPr/>
                    <a:lstStyle/>
                    <a:p>
                      <a:pPr marL="0" marR="0">
                        <a:lnSpc>
                          <a:spcPct val="115000"/>
                        </a:lnSpc>
                        <a:spcBef>
                          <a:spcPts val="0"/>
                        </a:spcBef>
                        <a:spcAft>
                          <a:spcPts val="0"/>
                        </a:spcAft>
                      </a:pPr>
                      <a:r>
                        <a:rPr lang="en-US" sz="2000" dirty="0">
                          <a:solidFill>
                            <a:schemeClr val="bg1">
                              <a:lumMod val="95000"/>
                            </a:schemeClr>
                          </a:solidFill>
                          <a:effectLst/>
                        </a:rPr>
                        <a:t>Legal and Ethical Issues in Nonprofits</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7"/>
                  </a:ext>
                </a:extLst>
              </a:tr>
              <a:tr h="393708">
                <a:tc>
                  <a:txBody>
                    <a:bodyPr/>
                    <a:lstStyle/>
                    <a:p>
                      <a:pPr marL="0" marR="0">
                        <a:lnSpc>
                          <a:spcPct val="115000"/>
                        </a:lnSpc>
                        <a:spcBef>
                          <a:spcPts val="0"/>
                        </a:spcBef>
                        <a:spcAft>
                          <a:spcPts val="0"/>
                        </a:spcAft>
                      </a:pPr>
                      <a:r>
                        <a:rPr lang="en-US" sz="2000" dirty="0">
                          <a:solidFill>
                            <a:schemeClr val="bg1">
                              <a:lumMod val="95000"/>
                            </a:schemeClr>
                          </a:solidFill>
                          <a:effectLst/>
                        </a:rPr>
                        <a:t>Community Development</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8"/>
                  </a:ext>
                </a:extLst>
              </a:tr>
              <a:tr h="393708">
                <a:tc>
                  <a:txBody>
                    <a:bodyPr/>
                    <a:lstStyle/>
                    <a:p>
                      <a:pPr marL="0" marR="0">
                        <a:lnSpc>
                          <a:spcPct val="115000"/>
                        </a:lnSpc>
                        <a:spcBef>
                          <a:spcPts val="0"/>
                        </a:spcBef>
                        <a:spcAft>
                          <a:spcPts val="0"/>
                        </a:spcAft>
                      </a:pPr>
                      <a:r>
                        <a:rPr lang="en-US" sz="2000" dirty="0">
                          <a:solidFill>
                            <a:schemeClr val="bg1">
                              <a:lumMod val="95000"/>
                            </a:schemeClr>
                          </a:solidFill>
                          <a:effectLst/>
                        </a:rPr>
                        <a:t>International Organizations</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9"/>
                  </a:ext>
                </a:extLst>
              </a:tr>
            </a:tbl>
          </a:graphicData>
        </a:graphic>
      </p:graphicFrame>
      <p:sp>
        <p:nvSpPr>
          <p:cNvPr id="5" name="Title 1">
            <a:extLst>
              <a:ext uri="{FF2B5EF4-FFF2-40B4-BE49-F238E27FC236}">
                <a16:creationId xmlns:a16="http://schemas.microsoft.com/office/drawing/2014/main" id="{F1295DA2-1552-4352-AF7B-CAB5E54B1A06}"/>
              </a:ext>
            </a:extLst>
          </p:cNvPr>
          <p:cNvSpPr>
            <a:spLocks noGrp="1"/>
          </p:cNvSpPr>
          <p:nvPr>
            <p:ph type="title"/>
          </p:nvPr>
        </p:nvSpPr>
        <p:spPr>
          <a:xfrm>
            <a:off x="2133600" y="457200"/>
            <a:ext cx="8153400" cy="990600"/>
          </a:xfrm>
        </p:spPr>
        <p:txBody>
          <a:bodyPr/>
          <a:lstStyle/>
          <a:p>
            <a:pPr algn="ctr"/>
            <a:r>
              <a:rPr lang="en-US" altLang="mk-MK" sz="3200" b="1" dirty="0"/>
              <a:t>Modules covered at the Master's program for Civil Society Development</a:t>
            </a:r>
            <a:br>
              <a:rPr lang="en-US" altLang="mk-MK" sz="3200" dirty="0"/>
            </a:br>
            <a:endParaRPr lang="en-US" altLang="mk-MK" sz="3200" dirty="0"/>
          </a:p>
        </p:txBody>
      </p:sp>
      <p:graphicFrame>
        <p:nvGraphicFramePr>
          <p:cNvPr id="6" name="Table 5">
            <a:extLst>
              <a:ext uri="{FF2B5EF4-FFF2-40B4-BE49-F238E27FC236}">
                <a16:creationId xmlns:a16="http://schemas.microsoft.com/office/drawing/2014/main" id="{B1F2AE2F-BE40-4EA3-BEEB-52B606C03C4E}"/>
              </a:ext>
            </a:extLst>
          </p:cNvPr>
          <p:cNvGraphicFramePr>
            <a:graphicFrameLocks noGrp="1"/>
          </p:cNvGraphicFramePr>
          <p:nvPr>
            <p:extLst>
              <p:ext uri="{D42A27DB-BD31-4B8C-83A1-F6EECF244321}">
                <p14:modId xmlns:p14="http://schemas.microsoft.com/office/powerpoint/2010/main" val="546668978"/>
              </p:ext>
            </p:extLst>
          </p:nvPr>
        </p:nvGraphicFramePr>
        <p:xfrm>
          <a:off x="5715000" y="1295401"/>
          <a:ext cx="6477000" cy="5565518"/>
        </p:xfrm>
        <a:graphic>
          <a:graphicData uri="http://schemas.openxmlformats.org/drawingml/2006/table">
            <a:tbl>
              <a:tblPr firstRow="1" firstCol="1" bandRow="1">
                <a:tableStyleId>{5C22544A-7EE6-4342-B048-85BDC9FD1C3A}</a:tableStyleId>
              </a:tblPr>
              <a:tblGrid>
                <a:gridCol w="6477000">
                  <a:extLst>
                    <a:ext uri="{9D8B030D-6E8A-4147-A177-3AD203B41FA5}">
                      <a16:colId xmlns:a16="http://schemas.microsoft.com/office/drawing/2014/main" val="20000"/>
                    </a:ext>
                  </a:extLst>
                </a:gridCol>
              </a:tblGrid>
              <a:tr h="377226">
                <a:tc>
                  <a:txBody>
                    <a:bodyPr/>
                    <a:lstStyle/>
                    <a:p>
                      <a:pPr marL="0" marR="0" algn="l">
                        <a:lnSpc>
                          <a:spcPct val="115000"/>
                        </a:lnSpc>
                        <a:spcBef>
                          <a:spcPts val="0"/>
                        </a:spcBef>
                        <a:spcAft>
                          <a:spcPts val="0"/>
                        </a:spcAft>
                      </a:pPr>
                      <a:r>
                        <a:rPr lang="en-US" sz="2000" dirty="0">
                          <a:solidFill>
                            <a:schemeClr val="bg1"/>
                          </a:solidFill>
                          <a:effectLst/>
                        </a:rPr>
                        <a:t>ELECTIVE MODULES:</a:t>
                      </a:r>
                      <a:endParaRPr lang="en-US" sz="2000" dirty="0">
                        <a:solidFill>
                          <a:schemeClr val="bg1"/>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0"/>
                  </a:ext>
                </a:extLst>
              </a:tr>
              <a:tr h="854119">
                <a:tc>
                  <a:txBody>
                    <a:bodyPr/>
                    <a:lstStyle/>
                    <a:p>
                      <a:pPr marL="0" marR="0">
                        <a:lnSpc>
                          <a:spcPct val="115000"/>
                        </a:lnSpc>
                        <a:spcBef>
                          <a:spcPts val="0"/>
                        </a:spcBef>
                        <a:spcAft>
                          <a:spcPts val="0"/>
                        </a:spcAft>
                      </a:pPr>
                      <a:r>
                        <a:rPr lang="en-US" sz="2000" dirty="0">
                          <a:solidFill>
                            <a:schemeClr val="bg1">
                              <a:lumMod val="95000"/>
                            </a:schemeClr>
                          </a:solidFill>
                          <a:effectLst/>
                        </a:rPr>
                        <a:t>Advanced Conflict Management, Communication and Negotiation skills for Civil Society Organizations</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762345">
                <a:tc>
                  <a:txBody>
                    <a:bodyPr/>
                    <a:lstStyle/>
                    <a:p>
                      <a:pPr marL="0" marR="0">
                        <a:lnSpc>
                          <a:spcPct val="115000"/>
                        </a:lnSpc>
                        <a:spcBef>
                          <a:spcPts val="0"/>
                        </a:spcBef>
                        <a:spcAft>
                          <a:spcPts val="0"/>
                        </a:spcAft>
                      </a:pPr>
                      <a:r>
                        <a:rPr lang="en-US" sz="2000" dirty="0">
                          <a:solidFill>
                            <a:schemeClr val="bg1">
                              <a:lumMod val="95000"/>
                            </a:schemeClr>
                          </a:solidFill>
                          <a:effectLst/>
                        </a:rPr>
                        <a:t>Strategic leadership, Management and Governance in Nonprofit Organizations</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2"/>
                  </a:ext>
                </a:extLst>
              </a:tr>
              <a:tr h="706106">
                <a:tc>
                  <a:txBody>
                    <a:bodyPr/>
                    <a:lstStyle/>
                    <a:p>
                      <a:pPr marL="0" marR="0">
                        <a:lnSpc>
                          <a:spcPct val="115000"/>
                        </a:lnSpc>
                        <a:spcBef>
                          <a:spcPts val="0"/>
                        </a:spcBef>
                        <a:spcAft>
                          <a:spcPts val="0"/>
                        </a:spcAft>
                      </a:pPr>
                      <a:r>
                        <a:rPr lang="en-US" sz="2000" dirty="0">
                          <a:solidFill>
                            <a:schemeClr val="bg1">
                              <a:lumMod val="95000"/>
                            </a:schemeClr>
                          </a:solidFill>
                          <a:effectLst/>
                        </a:rPr>
                        <a:t>Project Management and Grant writing for Nonprofits</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3"/>
                  </a:ext>
                </a:extLst>
              </a:tr>
              <a:tr h="676733">
                <a:tc>
                  <a:txBody>
                    <a:bodyPr/>
                    <a:lstStyle/>
                    <a:p>
                      <a:pPr marL="0" marR="0">
                        <a:lnSpc>
                          <a:spcPct val="115000"/>
                        </a:lnSpc>
                        <a:spcBef>
                          <a:spcPts val="0"/>
                        </a:spcBef>
                        <a:spcAft>
                          <a:spcPts val="0"/>
                        </a:spcAft>
                      </a:pPr>
                      <a:r>
                        <a:rPr lang="en-US" sz="2000" dirty="0">
                          <a:solidFill>
                            <a:schemeClr val="bg1">
                              <a:lumMod val="95000"/>
                            </a:schemeClr>
                          </a:solidFill>
                          <a:effectLst/>
                        </a:rPr>
                        <a:t>Research methodology for Civil Society Organizations</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4"/>
                  </a:ext>
                </a:extLst>
              </a:tr>
              <a:tr h="677168">
                <a:tc>
                  <a:txBody>
                    <a:bodyPr/>
                    <a:lstStyle/>
                    <a:p>
                      <a:pPr marL="0" marR="0">
                        <a:lnSpc>
                          <a:spcPct val="115000"/>
                        </a:lnSpc>
                        <a:spcBef>
                          <a:spcPts val="0"/>
                        </a:spcBef>
                        <a:spcAft>
                          <a:spcPts val="0"/>
                        </a:spcAft>
                      </a:pPr>
                      <a:r>
                        <a:rPr lang="en-US" sz="2000" dirty="0">
                          <a:solidFill>
                            <a:schemeClr val="bg1">
                              <a:lumMod val="95000"/>
                            </a:schemeClr>
                          </a:solidFill>
                          <a:effectLst/>
                        </a:rPr>
                        <a:t>Marketing and Brand Management for Civil Society Organizations</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5"/>
                  </a:ext>
                </a:extLst>
              </a:tr>
              <a:tr h="377226">
                <a:tc>
                  <a:txBody>
                    <a:bodyPr/>
                    <a:lstStyle/>
                    <a:p>
                      <a:pPr marL="0" marR="0">
                        <a:lnSpc>
                          <a:spcPct val="115000"/>
                        </a:lnSpc>
                        <a:spcBef>
                          <a:spcPts val="0"/>
                        </a:spcBef>
                        <a:spcAft>
                          <a:spcPts val="0"/>
                        </a:spcAft>
                      </a:pPr>
                      <a:r>
                        <a:rPr lang="en-US" sz="2000" dirty="0">
                          <a:solidFill>
                            <a:schemeClr val="bg1">
                              <a:lumMod val="95000"/>
                            </a:schemeClr>
                          </a:solidFill>
                          <a:effectLst/>
                        </a:rPr>
                        <a:t>Effective donor practices</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6"/>
                  </a:ext>
                </a:extLst>
              </a:tr>
              <a:tr h="377226">
                <a:tc>
                  <a:txBody>
                    <a:bodyPr/>
                    <a:lstStyle/>
                    <a:p>
                      <a:pPr marL="0" marR="0">
                        <a:lnSpc>
                          <a:spcPct val="115000"/>
                        </a:lnSpc>
                        <a:spcBef>
                          <a:spcPts val="0"/>
                        </a:spcBef>
                        <a:spcAft>
                          <a:spcPts val="0"/>
                        </a:spcAft>
                      </a:pPr>
                      <a:r>
                        <a:rPr lang="en-US" sz="2000" dirty="0">
                          <a:solidFill>
                            <a:schemeClr val="bg1">
                              <a:lumMod val="95000"/>
                            </a:schemeClr>
                          </a:solidFill>
                          <a:effectLst/>
                        </a:rPr>
                        <a:t>Program Monitoring and Evaluation</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7"/>
                  </a:ext>
                </a:extLst>
              </a:tr>
              <a:tr h="377226">
                <a:tc>
                  <a:txBody>
                    <a:bodyPr/>
                    <a:lstStyle/>
                    <a:p>
                      <a:pPr marL="0" marR="0">
                        <a:lnSpc>
                          <a:spcPct val="115000"/>
                        </a:lnSpc>
                        <a:spcBef>
                          <a:spcPts val="0"/>
                        </a:spcBef>
                        <a:spcAft>
                          <a:spcPts val="0"/>
                        </a:spcAft>
                      </a:pPr>
                      <a:r>
                        <a:rPr lang="en-US" sz="2000" dirty="0">
                          <a:solidFill>
                            <a:schemeClr val="bg1">
                              <a:lumMod val="95000"/>
                            </a:schemeClr>
                          </a:solidFill>
                          <a:effectLst/>
                        </a:rPr>
                        <a:t>United Nations System</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8"/>
                  </a:ext>
                </a:extLst>
              </a:tr>
              <a:tr h="377226">
                <a:tc>
                  <a:txBody>
                    <a:bodyPr/>
                    <a:lstStyle/>
                    <a:p>
                      <a:pPr marL="0" marR="0">
                        <a:lnSpc>
                          <a:spcPct val="115000"/>
                        </a:lnSpc>
                        <a:spcBef>
                          <a:spcPts val="0"/>
                        </a:spcBef>
                        <a:spcAft>
                          <a:spcPts val="0"/>
                        </a:spcAft>
                      </a:pPr>
                      <a:r>
                        <a:rPr lang="en-US" sz="2000" dirty="0">
                          <a:solidFill>
                            <a:schemeClr val="bg1">
                              <a:lumMod val="95000"/>
                            </a:schemeClr>
                          </a:solidFill>
                          <a:effectLst/>
                        </a:rPr>
                        <a:t>International and European Law</a:t>
                      </a:r>
                      <a:endParaRPr lang="en-US" sz="2000" dirty="0">
                        <a:solidFill>
                          <a:schemeClr val="bg1">
                            <a:lumMod val="95000"/>
                          </a:schemeClr>
                        </a:solidFill>
                        <a:effectLst/>
                        <a:latin typeface="Calibri"/>
                        <a:ea typeface="Times New Roman"/>
                        <a:cs typeface="Times New Roman"/>
                      </a:endParaRPr>
                    </a:p>
                  </a:txBody>
                  <a:tcPr marL="68580" marR="68580" marT="0" marB="0"/>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46B01-D5B9-4593-9103-1599AE5DBEE2}"/>
              </a:ext>
            </a:extLst>
          </p:cNvPr>
          <p:cNvSpPr>
            <a:spLocks noGrp="1"/>
          </p:cNvSpPr>
          <p:nvPr>
            <p:ph type="title"/>
          </p:nvPr>
        </p:nvSpPr>
        <p:spPr>
          <a:xfrm>
            <a:off x="457200" y="228600"/>
            <a:ext cx="4495800" cy="990600"/>
          </a:xfrm>
        </p:spPr>
        <p:txBody>
          <a:bodyPr/>
          <a:lstStyle/>
          <a:p>
            <a:r>
              <a:rPr lang="en-US" dirty="0"/>
              <a:t>Lessons learned…</a:t>
            </a:r>
          </a:p>
        </p:txBody>
      </p:sp>
      <p:sp>
        <p:nvSpPr>
          <p:cNvPr id="3" name="Content Placeholder 2">
            <a:extLst>
              <a:ext uri="{FF2B5EF4-FFF2-40B4-BE49-F238E27FC236}">
                <a16:creationId xmlns:a16="http://schemas.microsoft.com/office/drawing/2014/main" id="{D74818BF-103B-4562-8BE0-1C0FFC391A1F}"/>
              </a:ext>
            </a:extLst>
          </p:cNvPr>
          <p:cNvSpPr>
            <a:spLocks noGrp="1"/>
          </p:cNvSpPr>
          <p:nvPr>
            <p:ph sz="quarter" idx="1"/>
          </p:nvPr>
        </p:nvSpPr>
        <p:spPr>
          <a:xfrm>
            <a:off x="76200" y="1600200"/>
            <a:ext cx="5943600" cy="1441426"/>
          </a:xfrm>
          <a:gradFill>
            <a:gsLst>
              <a:gs pos="4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algn="just">
              <a:buFont typeface="Wingdings" panose="05000000000000000000" pitchFamily="2" charset="2"/>
              <a:buChar char="Ø"/>
            </a:pPr>
            <a:r>
              <a:rPr lang="en-US" sz="2200" dirty="0"/>
              <a:t>Maybe the first attempt was a bit ahead of time, hence there was not enough interest among recipients and among donors (except for the Swiss)</a:t>
            </a:r>
          </a:p>
        </p:txBody>
      </p:sp>
      <p:pic>
        <p:nvPicPr>
          <p:cNvPr id="5" name="Picture 8" descr="CSD Logo Stul">
            <a:extLst>
              <a:ext uri="{FF2B5EF4-FFF2-40B4-BE49-F238E27FC236}">
                <a16:creationId xmlns:a16="http://schemas.microsoft.com/office/drawing/2014/main" id="{0203C646-45AF-40FD-8BB0-AC5E1AAA05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7850" y="202419"/>
            <a:ext cx="2292350"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B735D5FF-D80E-4C51-BB78-BFA39CAA4BA1}"/>
              </a:ext>
            </a:extLst>
          </p:cNvPr>
          <p:cNvSpPr/>
          <p:nvPr/>
        </p:nvSpPr>
        <p:spPr>
          <a:xfrm>
            <a:off x="6248400" y="1605281"/>
            <a:ext cx="5811520" cy="1214119"/>
          </a:xfrm>
          <a:prstGeom prst="rect">
            <a:avLst/>
          </a:prstGeom>
          <a:gradFill>
            <a:gsLst>
              <a:gs pos="4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91440" tIns="45720" rIns="91440" bIns="45720" numCol="1" anchor="t" anchorCtr="0" compatLnSpc="1">
            <a:prstTxWarp prst="textNoShape">
              <a:avLst/>
            </a:prstTxWarp>
          </a:bodyPr>
          <a:lstStyle/>
          <a:p>
            <a:pPr marL="319088" indent="-319088" algn="just" eaLnBrk="0" hangingPunct="0">
              <a:spcBef>
                <a:spcPts val="700"/>
              </a:spcBef>
              <a:buClr>
                <a:schemeClr val="accent2"/>
              </a:buClr>
              <a:buSzPct val="60000"/>
              <a:buFont typeface="Wingdings" panose="05000000000000000000" pitchFamily="2" charset="2"/>
              <a:buChar char="Ø"/>
            </a:pPr>
            <a:r>
              <a:rPr lang="en-US" sz="2200" dirty="0">
                <a:latin typeface="+mn-lt"/>
                <a:cs typeface="+mn-cs"/>
              </a:rPr>
              <a:t>Potential is huge! The CSO represents not a few people without a cause… they represent a small industry with a % of the countries GDP….</a:t>
            </a:r>
          </a:p>
        </p:txBody>
      </p:sp>
      <p:sp>
        <p:nvSpPr>
          <p:cNvPr id="6" name="Rectangle 5">
            <a:extLst>
              <a:ext uri="{FF2B5EF4-FFF2-40B4-BE49-F238E27FC236}">
                <a16:creationId xmlns:a16="http://schemas.microsoft.com/office/drawing/2014/main" id="{872248B2-60D2-430A-8E1C-3E40A342A446}"/>
              </a:ext>
            </a:extLst>
          </p:cNvPr>
          <p:cNvSpPr/>
          <p:nvPr/>
        </p:nvSpPr>
        <p:spPr>
          <a:xfrm>
            <a:off x="6248400" y="3041626"/>
            <a:ext cx="5811520" cy="1079322"/>
          </a:xfrm>
          <a:prstGeom prst="rect">
            <a:avLst/>
          </a:prstGeom>
          <a:gradFill>
            <a:gsLst>
              <a:gs pos="4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91440" tIns="45720" rIns="91440" bIns="45720" numCol="1" anchor="t" anchorCtr="0" compatLnSpc="1">
            <a:prstTxWarp prst="textNoShape">
              <a:avLst/>
            </a:prstTxWarp>
          </a:bodyPr>
          <a:lstStyle/>
          <a:p>
            <a:pPr marL="319088" indent="-319088" algn="just" eaLnBrk="0" hangingPunct="0">
              <a:spcBef>
                <a:spcPts val="700"/>
              </a:spcBef>
              <a:buClr>
                <a:schemeClr val="accent2"/>
              </a:buClr>
              <a:buSzPct val="60000"/>
              <a:buFont typeface="Wingdings" panose="05000000000000000000" pitchFamily="2" charset="2"/>
              <a:buChar char="Ø"/>
            </a:pPr>
            <a:r>
              <a:rPr lang="en-US" sz="2200" dirty="0">
                <a:latin typeface="+mn-lt"/>
                <a:cs typeface="+mn-cs"/>
              </a:rPr>
              <a:t>Strong support from the International Community and the Donors is essential in the first 3-5 years</a:t>
            </a:r>
          </a:p>
        </p:txBody>
      </p:sp>
      <p:sp>
        <p:nvSpPr>
          <p:cNvPr id="7" name="Rectangle 6">
            <a:extLst>
              <a:ext uri="{FF2B5EF4-FFF2-40B4-BE49-F238E27FC236}">
                <a16:creationId xmlns:a16="http://schemas.microsoft.com/office/drawing/2014/main" id="{4A8BA279-D2C5-4F8A-B1F4-F6F69A034F82}"/>
              </a:ext>
            </a:extLst>
          </p:cNvPr>
          <p:cNvSpPr/>
          <p:nvPr/>
        </p:nvSpPr>
        <p:spPr>
          <a:xfrm>
            <a:off x="76200" y="3298036"/>
            <a:ext cx="5943600" cy="1197764"/>
          </a:xfrm>
          <a:prstGeom prst="rect">
            <a:avLst/>
          </a:prstGeom>
          <a:gradFill>
            <a:gsLst>
              <a:gs pos="4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91440" tIns="45720" rIns="91440" bIns="45720" numCol="1" anchor="t" anchorCtr="0" compatLnSpc="1">
            <a:prstTxWarp prst="textNoShape">
              <a:avLst/>
            </a:prstTxWarp>
          </a:bodyPr>
          <a:lstStyle/>
          <a:p>
            <a:pPr marL="319088" indent="-319088" algn="just" eaLnBrk="0" hangingPunct="0">
              <a:spcBef>
                <a:spcPts val="700"/>
              </a:spcBef>
              <a:buClr>
                <a:schemeClr val="accent2"/>
              </a:buClr>
              <a:buSzPct val="60000"/>
              <a:buFont typeface="Wingdings" panose="05000000000000000000" pitchFamily="2" charset="2"/>
              <a:buChar char="Ø"/>
            </a:pPr>
            <a:r>
              <a:rPr lang="en-US" sz="2200" dirty="0">
                <a:latin typeface="+mn-lt"/>
                <a:cs typeface="+mn-cs"/>
              </a:rPr>
              <a:t>There is still an evident need for this type of studies, but Strong promotion and marketing needed </a:t>
            </a:r>
          </a:p>
        </p:txBody>
      </p:sp>
      <p:sp>
        <p:nvSpPr>
          <p:cNvPr id="8" name="Rectangle 7">
            <a:extLst>
              <a:ext uri="{FF2B5EF4-FFF2-40B4-BE49-F238E27FC236}">
                <a16:creationId xmlns:a16="http://schemas.microsoft.com/office/drawing/2014/main" id="{88C29EB9-36C6-408D-8451-F5646ECFBA35}"/>
              </a:ext>
            </a:extLst>
          </p:cNvPr>
          <p:cNvSpPr/>
          <p:nvPr/>
        </p:nvSpPr>
        <p:spPr>
          <a:xfrm>
            <a:off x="76200" y="5793740"/>
            <a:ext cx="5928360" cy="769441"/>
          </a:xfrm>
          <a:prstGeom prst="rect">
            <a:avLst/>
          </a:prstGeom>
          <a:gradFill>
            <a:gsLst>
              <a:gs pos="4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91440" tIns="45720" rIns="91440" bIns="45720" numCol="1" anchor="t" anchorCtr="0" compatLnSpc="1">
            <a:prstTxWarp prst="textNoShape">
              <a:avLst/>
            </a:prstTxWarp>
          </a:bodyPr>
          <a:lstStyle/>
          <a:p>
            <a:pPr marL="319088" indent="-319088" algn="just" eaLnBrk="0" hangingPunct="0">
              <a:spcBef>
                <a:spcPts val="700"/>
              </a:spcBef>
              <a:buClr>
                <a:schemeClr val="accent2"/>
              </a:buClr>
              <a:buSzPct val="60000"/>
              <a:buFont typeface="Wingdings" panose="05000000000000000000" pitchFamily="2" charset="2"/>
              <a:buChar char="Ø"/>
            </a:pPr>
            <a:r>
              <a:rPr lang="en-US" sz="2200" dirty="0">
                <a:latin typeface="+mn-lt"/>
                <a:cs typeface="+mn-cs"/>
              </a:rPr>
              <a:t>Nationalities doesn’t matter, as well location, as long it is based in Western Balkans</a:t>
            </a:r>
          </a:p>
        </p:txBody>
      </p:sp>
      <p:sp>
        <p:nvSpPr>
          <p:cNvPr id="9" name="Rectangle 8">
            <a:extLst>
              <a:ext uri="{FF2B5EF4-FFF2-40B4-BE49-F238E27FC236}">
                <a16:creationId xmlns:a16="http://schemas.microsoft.com/office/drawing/2014/main" id="{80FDE759-A8E0-4E26-B565-F0096D49E4D4}"/>
              </a:ext>
            </a:extLst>
          </p:cNvPr>
          <p:cNvSpPr/>
          <p:nvPr/>
        </p:nvSpPr>
        <p:spPr>
          <a:xfrm>
            <a:off x="76201" y="4793159"/>
            <a:ext cx="5928360" cy="769441"/>
          </a:xfrm>
          <a:prstGeom prst="rect">
            <a:avLst/>
          </a:prstGeom>
          <a:gradFill>
            <a:gsLst>
              <a:gs pos="4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91440" tIns="45720" rIns="91440" bIns="45720" numCol="1" anchor="t" anchorCtr="0" compatLnSpc="1">
            <a:prstTxWarp prst="textNoShape">
              <a:avLst/>
            </a:prstTxWarp>
          </a:bodyPr>
          <a:lstStyle/>
          <a:p>
            <a:pPr marL="319088" indent="-319088" algn="just" eaLnBrk="0" hangingPunct="0">
              <a:spcBef>
                <a:spcPts val="700"/>
              </a:spcBef>
              <a:buClr>
                <a:schemeClr val="accent2"/>
              </a:buClr>
              <a:buSzPct val="60000"/>
              <a:buFont typeface="Wingdings" panose="05000000000000000000" pitchFamily="2" charset="2"/>
              <a:buChar char="Ø"/>
            </a:pPr>
            <a:r>
              <a:rPr lang="en-US" sz="2200" dirty="0">
                <a:latin typeface="+mn-lt"/>
                <a:cs typeface="+mn-cs"/>
              </a:rPr>
              <a:t>The prerequisite to have this type of Program on English is a must!</a:t>
            </a:r>
          </a:p>
        </p:txBody>
      </p:sp>
      <p:sp>
        <p:nvSpPr>
          <p:cNvPr id="11" name="Rectangle 10">
            <a:extLst>
              <a:ext uri="{FF2B5EF4-FFF2-40B4-BE49-F238E27FC236}">
                <a16:creationId xmlns:a16="http://schemas.microsoft.com/office/drawing/2014/main" id="{8A97A991-BA02-4449-967E-3FECE9D4A860}"/>
              </a:ext>
            </a:extLst>
          </p:cNvPr>
          <p:cNvSpPr/>
          <p:nvPr/>
        </p:nvSpPr>
        <p:spPr>
          <a:xfrm>
            <a:off x="6248400" y="4328336"/>
            <a:ext cx="5811520" cy="2453463"/>
          </a:xfrm>
          <a:prstGeom prst="rect">
            <a:avLst/>
          </a:prstGeom>
          <a:gradFill>
            <a:gsLst>
              <a:gs pos="4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91440" tIns="45720" rIns="91440" bIns="45720" numCol="1" anchor="t" anchorCtr="0" compatLnSpc="1">
            <a:prstTxWarp prst="textNoShape">
              <a:avLst/>
            </a:prstTxWarp>
          </a:bodyPr>
          <a:lstStyle/>
          <a:p>
            <a:pPr marL="319088" indent="-319088" algn="just" eaLnBrk="0" hangingPunct="0">
              <a:spcBef>
                <a:spcPts val="700"/>
              </a:spcBef>
              <a:buClr>
                <a:schemeClr val="accent2"/>
              </a:buClr>
              <a:buSzPct val="60000"/>
              <a:buFont typeface="Wingdings" panose="05000000000000000000" pitchFamily="2" charset="2"/>
              <a:buChar char="Ø"/>
            </a:pPr>
            <a:r>
              <a:rPr lang="en-US" sz="2200" dirty="0">
                <a:latin typeface="+mn-lt"/>
                <a:cs typeface="+mn-cs"/>
              </a:rPr>
              <a:t>The influence of CSOs in the field of anticorruption, human rights, gender, rule of law</a:t>
            </a:r>
            <a:r>
              <a:rPr lang="mk-MK" sz="2200" dirty="0">
                <a:latin typeface="+mn-lt"/>
                <a:cs typeface="+mn-cs"/>
              </a:rPr>
              <a:t> </a:t>
            </a:r>
            <a:r>
              <a:rPr lang="en-US" sz="2200" dirty="0">
                <a:latin typeface="+mn-lt"/>
                <a:cs typeface="+mn-cs"/>
              </a:rPr>
              <a:t>is far from sufficient and there is a need for highly skilled activists equipped with well-developed leadership and advocacy abilities to offer solutions to current conundrums in the EU integration process.</a:t>
            </a:r>
          </a:p>
        </p:txBody>
      </p:sp>
    </p:spTree>
    <p:extLst>
      <p:ext uri="{BB962C8B-B14F-4D97-AF65-F5344CB8AC3E}">
        <p14:creationId xmlns:p14="http://schemas.microsoft.com/office/powerpoint/2010/main" val="92802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6" grpId="0" animBg="1"/>
      <p:bldP spid="7" grpId="0" animBg="1"/>
      <p:bldP spid="8" grpId="0" animBg="1"/>
      <p:bldP spid="9"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7" name="Rectangle 9">
            <a:extLst>
              <a:ext uri="{FF2B5EF4-FFF2-40B4-BE49-F238E27FC236}">
                <a16:creationId xmlns:a16="http://schemas.microsoft.com/office/drawing/2014/main" id="{CAD65E3D-244E-4BC4-A956-8AA41675730E}"/>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endParaRPr lang="en-US" altLang="en-US" sz="1800"/>
          </a:p>
        </p:txBody>
      </p:sp>
      <p:sp>
        <p:nvSpPr>
          <p:cNvPr id="20488" name="Rectangle 10">
            <a:extLst>
              <a:ext uri="{FF2B5EF4-FFF2-40B4-BE49-F238E27FC236}">
                <a16:creationId xmlns:a16="http://schemas.microsoft.com/office/drawing/2014/main" id="{6BC267FF-AF59-45AD-B887-8A5C16FA0655}"/>
              </a:ext>
            </a:extLst>
          </p:cNvPr>
          <p:cNvSpPr>
            <a:spLocks noChangeArrowheads="1"/>
          </p:cNvSpPr>
          <p:nvPr/>
        </p:nvSpPr>
        <p:spPr bwMode="auto">
          <a:xfrm>
            <a:off x="3695343" y="1049923"/>
            <a:ext cx="48013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eaLnBrk="0" hangingPunct="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eaLnBrk="0" hangingPunct="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eaLnBrk="0" hangingPunct="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eaLnBrk="0" hangingPunct="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just" eaLnBrk="1" hangingPunct="1">
              <a:spcBef>
                <a:spcPct val="0"/>
              </a:spcBef>
              <a:buClrTx/>
              <a:buSzTx/>
              <a:buFontTx/>
              <a:buNone/>
            </a:pPr>
            <a:r>
              <a:rPr lang="en-US" altLang="en-US" sz="1600">
                <a:latin typeface="Arial" panose="020B0604020202020204" pitchFamily="34" charset="0"/>
                <a:cs typeface="Times New Roman" panose="02020603050405020304" pitchFamily="18" charset="0"/>
              </a:rPr>
              <a:t>					</a:t>
            </a:r>
            <a:endParaRPr lang="en-US" altLang="en-US" sz="1800">
              <a:latin typeface="Arial" panose="020B0604020202020204" pitchFamily="34" charset="0"/>
              <a:cs typeface="Times New Roman" panose="02020603050405020304" pitchFamily="18" charset="0"/>
            </a:endParaRPr>
          </a:p>
        </p:txBody>
      </p:sp>
      <p:pic>
        <p:nvPicPr>
          <p:cNvPr id="2056" name="Picture 8" descr="Questions Comments Concerns Clip Art free image download">
            <a:extLst>
              <a:ext uri="{FF2B5EF4-FFF2-40B4-BE49-F238E27FC236}">
                <a16:creationId xmlns:a16="http://schemas.microsoft.com/office/drawing/2014/main" id="{CCC31724-B8BE-462B-8193-5D8EF818D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875943"/>
            <a:ext cx="5905857" cy="590585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CD34B8B8-076B-4A21-B54C-8B3D711311D0}"/>
              </a:ext>
            </a:extLst>
          </p:cNvPr>
          <p:cNvSpPr txBox="1"/>
          <p:nvPr/>
        </p:nvSpPr>
        <p:spPr>
          <a:xfrm>
            <a:off x="7924800" y="6144810"/>
            <a:ext cx="4038600" cy="646331"/>
          </a:xfrm>
          <a:prstGeom prst="rect">
            <a:avLst/>
          </a:prstGeom>
          <a:noFill/>
        </p:spPr>
        <p:txBody>
          <a:bodyPr wrap="square" rtlCol="0">
            <a:spAutoFit/>
          </a:bodyPr>
          <a:lstStyle/>
          <a:p>
            <a:r>
              <a:rPr lang="en-US" b="1" dirty="0">
                <a:solidFill>
                  <a:schemeClr val="bg2">
                    <a:lumMod val="25000"/>
                  </a:schemeClr>
                </a:solidFill>
                <a:latin typeface="Arial" charset="0"/>
                <a:cs typeface="Arial" charset="0"/>
              </a:rPr>
              <a:t>Prepared by: Zoran Bogdanovski</a:t>
            </a:r>
          </a:p>
          <a:p>
            <a:endParaRPr lang="en-US" dirty="0"/>
          </a:p>
        </p:txBody>
      </p:sp>
      <p:sp>
        <p:nvSpPr>
          <p:cNvPr id="6" name="Rectangle 5">
            <a:extLst>
              <a:ext uri="{FF2B5EF4-FFF2-40B4-BE49-F238E27FC236}">
                <a16:creationId xmlns:a16="http://schemas.microsoft.com/office/drawing/2014/main" id="{8FC1EA3C-C9A9-4521-A825-A50EA54229BD}"/>
              </a:ext>
            </a:extLst>
          </p:cNvPr>
          <p:cNvSpPr/>
          <p:nvPr/>
        </p:nvSpPr>
        <p:spPr>
          <a:xfrm>
            <a:off x="1646846" y="285562"/>
            <a:ext cx="1038787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0" hangingPunct="0"/>
            <a:r>
              <a:rPr lang="en-US" sz="3600" dirty="0">
                <a:solidFill>
                  <a:schemeClr val="accent1">
                    <a:lumMod val="50000"/>
                  </a:schemeClr>
                </a:solidFill>
                <a:latin typeface="+mj-lt"/>
                <a:ea typeface="+mj-ea"/>
                <a:cs typeface="+mj-cs"/>
              </a:rPr>
              <a:t>Last comment… </a:t>
            </a:r>
            <a:r>
              <a:rPr lang="en-US" sz="3600" dirty="0">
                <a:solidFill>
                  <a:schemeClr val="tx1">
                    <a:lumMod val="65000"/>
                    <a:lumOff val="35000"/>
                  </a:schemeClr>
                </a:solidFill>
                <a:latin typeface="+mj-lt"/>
                <a:ea typeface="+mj-ea"/>
                <a:cs typeface="+mj-cs"/>
              </a:rPr>
              <a:t>We need this now, more than ever!!!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6"/>
                                        </p:tgtEl>
                                        <p:attrNameLst>
                                          <p:attrName>style.visibility</p:attrName>
                                        </p:attrNameLst>
                                      </p:cBhvr>
                                      <p:to>
                                        <p:strVal val="visible"/>
                                      </p:to>
                                    </p:set>
                                    <p:animEffect transition="in" filter="barn(inVertical)">
                                      <p:cBhvr>
                                        <p:cTn id="7"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EECD2A8CE67984BB96B09A427FE11D5" ma:contentTypeVersion="17" ma:contentTypeDescription="Ein neues Dokument erstellen." ma:contentTypeScope="" ma:versionID="1a2c921b242b577888d861bd9b748fcd">
  <xsd:schema xmlns:xsd="http://www.w3.org/2001/XMLSchema" xmlns:xs="http://www.w3.org/2001/XMLSchema" xmlns:p="http://schemas.microsoft.com/office/2006/metadata/properties" xmlns:ns3="5266a6e0-1ebd-4b49-957e-b282541a54f8" xmlns:ns4="fa0a86bb-6593-4e0d-95c5-1efc0a5aa279" targetNamespace="http://schemas.microsoft.com/office/2006/metadata/properties" ma:root="true" ma:fieldsID="b04eed5924f5d95bb26cdb1d3210a884" ns3:_="" ns4:_="">
    <xsd:import namespace="5266a6e0-1ebd-4b49-957e-b282541a54f8"/>
    <xsd:import namespace="fa0a86bb-6593-4e0d-95c5-1efc0a5aa27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4:SharedWithDetails" minOccurs="0"/>
                <xsd:element ref="ns4:SharedWithUsers" minOccurs="0"/>
                <xsd:element ref="ns4:SharingHintHash" minOccurs="0"/>
                <xsd:element ref="ns3:MediaServiceLocation" minOccurs="0"/>
                <xsd:element ref="ns3:MediaLengthInSeconds"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66a6e0-1ebd-4b49-957e-b282541a54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0a86bb-6593-4e0d-95c5-1efc0a5aa279" elementFormDefault="qualified">
    <xsd:import namespace="http://schemas.microsoft.com/office/2006/documentManagement/types"/>
    <xsd:import namespace="http://schemas.microsoft.com/office/infopath/2007/PartnerControls"/>
    <xsd:element name="SharedWithDetails" ma:index="17" nillable="true" ma:displayName="Freigegeben für - Details" ma:internalName="SharedWithDetails" ma:readOnly="true">
      <xsd:simpleType>
        <xsd:restriction base="dms:Note">
          <xsd:maxLength value="255"/>
        </xsd:restriction>
      </xsd:simpleType>
    </xsd:element>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9" nillable="true" ma:displayName="Freigabehinweis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5266a6e0-1ebd-4b49-957e-b282541a54f8" xsi:nil="true"/>
  </documentManagement>
</p:properties>
</file>

<file path=customXml/itemProps1.xml><?xml version="1.0" encoding="utf-8"?>
<ds:datastoreItem xmlns:ds="http://schemas.openxmlformats.org/officeDocument/2006/customXml" ds:itemID="{09694EBD-AE2F-455A-8500-18BDB38F57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66a6e0-1ebd-4b49-957e-b282541a54f8"/>
    <ds:schemaRef ds:uri="fa0a86bb-6593-4e0d-95c5-1efc0a5aa2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E758AC-97D7-4E2C-8FE5-B11AFC7868B7}">
  <ds:schemaRefs>
    <ds:schemaRef ds:uri="http://schemas.microsoft.com/sharepoint/v3/contenttype/forms"/>
  </ds:schemaRefs>
</ds:datastoreItem>
</file>

<file path=customXml/itemProps3.xml><?xml version="1.0" encoding="utf-8"?>
<ds:datastoreItem xmlns:ds="http://schemas.openxmlformats.org/officeDocument/2006/customXml" ds:itemID="{2767685F-0F3B-4DD5-B1A2-3BC7A416812A}">
  <ds:schemaRefs>
    <ds:schemaRef ds:uri="http://purl.org/dc/terms/"/>
    <ds:schemaRef ds:uri="http://schemas.openxmlformats.org/package/2006/metadata/core-properties"/>
    <ds:schemaRef ds:uri="http://purl.org/dc/dcmitype/"/>
    <ds:schemaRef ds:uri="fa0a86bb-6593-4e0d-95c5-1efc0a5aa279"/>
    <ds:schemaRef ds:uri="http://purl.org/dc/elements/1.1/"/>
    <ds:schemaRef ds:uri="http://schemas.microsoft.com/office/2006/documentManagement/types"/>
    <ds:schemaRef ds:uri="http://schemas.microsoft.com/office/infopath/2007/PartnerControls"/>
    <ds:schemaRef ds:uri="5266a6e0-1ebd-4b49-957e-b282541a54f8"/>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886</Words>
  <Application>Microsoft Office PowerPoint</Application>
  <PresentationFormat>Widescreen</PresentationFormat>
  <Paragraphs>68</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Tw Cen MT</vt:lpstr>
      <vt:lpstr>Wingdings</vt:lpstr>
      <vt:lpstr>Wingdings 2</vt:lpstr>
      <vt:lpstr>Median</vt:lpstr>
      <vt:lpstr>FIRST STUDIES ON CIVIL SOCIETY DEVELOPMENT IN THE REGION OF SEEU !</vt:lpstr>
      <vt:lpstr>PowerPoint Presentation</vt:lpstr>
      <vt:lpstr>Basic idea?</vt:lpstr>
      <vt:lpstr>WHY THESE STUDIES?</vt:lpstr>
      <vt:lpstr>Objective of this Master's program </vt:lpstr>
      <vt:lpstr>Learning goals of the Master's program</vt:lpstr>
      <vt:lpstr>Modules covered at the Master's program for Civil Society Development </vt:lpstr>
      <vt:lpstr>Lessons learned…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STUDIES ON CIVIL SOCIETY DEVELOPMENT IN THE REGION OF SEEU !</dc:title>
  <dc:creator>Bogdanovski, Zoran GIZ MK</dc:creator>
  <cp:lastModifiedBy>Bogdanovski, Zoran GIZ MK</cp:lastModifiedBy>
  <cp:revision>2</cp:revision>
  <dcterms:created xsi:type="dcterms:W3CDTF">2023-11-17T11:33:52Z</dcterms:created>
  <dcterms:modified xsi:type="dcterms:W3CDTF">2023-11-19T19:35:31Z</dcterms:modified>
</cp:coreProperties>
</file>