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8" r:id="rId5"/>
    <p:sldId id="268" r:id="rId6"/>
    <p:sldId id="285" r:id="rId7"/>
    <p:sldId id="286" r:id="rId8"/>
    <p:sldId id="287" r:id="rId9"/>
    <p:sldId id="288" r:id="rId10"/>
    <p:sldId id="289" r:id="rId11"/>
    <p:sldId id="294" r:id="rId12"/>
    <p:sldId id="271" r:id="rId13"/>
    <p:sldId id="272" r:id="rId14"/>
    <p:sldId id="279" r:id="rId15"/>
    <p:sldId id="295" r:id="rId16"/>
    <p:sldId id="291" r:id="rId17"/>
    <p:sldId id="292" r:id="rId18"/>
    <p:sldId id="269" r:id="rId19"/>
    <p:sldId id="293" r:id="rId20"/>
    <p:sldId id="296" r:id="rId21"/>
    <p:sldId id="282" r:id="rId22"/>
    <p:sldId id="283" r:id="rId23"/>
    <p:sldId id="297" r:id="rId24"/>
    <p:sldId id="276" r:id="rId2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B45B"/>
    <a:srgbClr val="82C89F"/>
    <a:srgbClr val="0072C7"/>
    <a:srgbClr val="4B9CA4"/>
    <a:srgbClr val="4A9CA4"/>
    <a:srgbClr val="2C567A"/>
    <a:srgbClr val="0D1D51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5" autoAdjust="0"/>
    <p:restoredTop sz="89950" autoAdjust="0"/>
  </p:normalViewPr>
  <p:slideViewPr>
    <p:cSldViewPr snapToGrid="0" showGuides="1">
      <p:cViewPr varScale="1">
        <p:scale>
          <a:sx n="77" d="100"/>
          <a:sy n="77" d="100"/>
        </p:scale>
        <p:origin x="931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890" y="-13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3646059588793991E-2"/>
          <c:y val="0.42746880816699745"/>
          <c:w val="0.93635396161417328"/>
          <c:h val="0.41653484487490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4B9CA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Drafting an advocacy plan</c:v>
                </c:pt>
                <c:pt idx="1">
                  <c:v>Implementing advocacy campaigns</c:v>
                </c:pt>
                <c:pt idx="2">
                  <c:v>Monitoring advocacy campaigns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59</c:v>
                </c:pt>
                <c:pt idx="1">
                  <c:v>45</c:v>
                </c:pt>
                <c:pt idx="2">
                  <c:v>41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9C-4AFB-B86A-78E6D7113E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7147183"/>
        <c:axId val="323497824"/>
      </c:barChart>
      <c:catAx>
        <c:axId val="209714718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497824"/>
        <c:crosses val="autoZero"/>
        <c:auto val="1"/>
        <c:lblAlgn val="ctr"/>
        <c:lblOffset val="100"/>
        <c:noMultiLvlLbl val="0"/>
      </c:catAx>
      <c:valAx>
        <c:axId val="3234978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97147183"/>
        <c:crosses val="autoZero"/>
        <c:crossBetween val="between"/>
      </c:valAx>
      <c:spPr>
        <a:noFill/>
        <a:ln w="6350">
          <a:solidFill>
            <a:sysClr val="window" lastClr="FFFFFF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846029143105901E-3"/>
          <c:y val="0"/>
          <c:w val="0.6400795417553411"/>
          <c:h val="0.897889441476995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'sesioni 4'!$E$16</c:f>
              <c:strCache>
                <c:ptCount val="1"/>
                <c:pt idx="0">
                  <c:v>Very good</c:v>
                </c:pt>
              </c:strCache>
            </c:strRef>
          </c:tx>
          <c:spPr>
            <a:solidFill>
              <a:srgbClr val="A1C8C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'sesioni 4'!$F$15:$F$15</c:f>
              <c:numCache>
                <c:formatCode>General</c:formatCode>
                <c:ptCount val="1"/>
              </c:numCache>
            </c:numRef>
          </c:cat>
          <c:val>
            <c:numRef>
              <c:f>'sesioni 4'!$F$16:$F$16</c:f>
              <c:numCache>
                <c:formatCode>0%</c:formatCode>
                <c:ptCount val="1"/>
                <c:pt idx="0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80-496A-9292-E1EB3BE356F7}"/>
            </c:ext>
          </c:extLst>
        </c:ser>
        <c:ser>
          <c:idx val="1"/>
          <c:order val="1"/>
          <c:tx>
            <c:strRef>
              <c:f>'sesioni 4'!$E$17</c:f>
              <c:strCache>
                <c:ptCount val="1"/>
                <c:pt idx="0">
                  <c:v>Good</c:v>
                </c:pt>
              </c:strCache>
            </c:strRef>
          </c:tx>
          <c:spPr>
            <a:solidFill>
              <a:srgbClr val="C0DAD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'sesioni 4'!$F$15:$F$15</c:f>
              <c:numCache>
                <c:formatCode>General</c:formatCode>
                <c:ptCount val="1"/>
              </c:numCache>
            </c:numRef>
          </c:cat>
          <c:val>
            <c:numRef>
              <c:f>'sesioni 4'!$F$17:$F$17</c:f>
              <c:numCache>
                <c:formatCode>0%</c:formatCode>
                <c:ptCount val="1"/>
                <c:pt idx="0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80-496A-9292-E1EB3BE356F7}"/>
            </c:ext>
          </c:extLst>
        </c:ser>
        <c:ser>
          <c:idx val="2"/>
          <c:order val="2"/>
          <c:tx>
            <c:strRef>
              <c:f>'sesioni 4'!$E$18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33907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'sesioni 4'!$F$15:$F$15</c:f>
              <c:numCache>
                <c:formatCode>General</c:formatCode>
                <c:ptCount val="1"/>
              </c:numCache>
            </c:numRef>
          </c:cat>
          <c:val>
            <c:numRef>
              <c:f>'sesioni 4'!$F$18:$F$18</c:f>
              <c:numCache>
                <c:formatCode>0%</c:formatCode>
                <c:ptCount val="1"/>
                <c:pt idx="0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80-496A-9292-E1EB3BE356F7}"/>
            </c:ext>
          </c:extLst>
        </c:ser>
        <c:ser>
          <c:idx val="3"/>
          <c:order val="3"/>
          <c:tx>
            <c:strRef>
              <c:f>'sesioni 4'!$E$19</c:f>
              <c:strCache>
                <c:ptCount val="1"/>
                <c:pt idx="0">
                  <c:v>Poor</c:v>
                </c:pt>
              </c:strCache>
            </c:strRef>
          </c:tx>
          <c:spPr>
            <a:solidFill>
              <a:srgbClr val="107E7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'sesioni 4'!$F$15:$F$15</c:f>
              <c:numCache>
                <c:formatCode>General</c:formatCode>
                <c:ptCount val="1"/>
              </c:numCache>
            </c:numRef>
          </c:cat>
          <c:val>
            <c:numRef>
              <c:f>'sesioni 4'!$F$19:$F$19</c:f>
              <c:numCache>
                <c:formatCode>0%</c:formatCode>
                <c:ptCount val="1"/>
                <c:pt idx="0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80-496A-9292-E1EB3BE356F7}"/>
            </c:ext>
          </c:extLst>
        </c:ser>
        <c:ser>
          <c:idx val="4"/>
          <c:order val="4"/>
          <c:tx>
            <c:strRef>
              <c:f>'sesioni 4'!$E$20</c:f>
              <c:strCache>
                <c:ptCount val="1"/>
                <c:pt idx="0">
                  <c:v>We have no knowledge</c:v>
                </c:pt>
              </c:strCache>
            </c:strRef>
          </c:tx>
          <c:spPr>
            <a:solidFill>
              <a:srgbClr val="FFCC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'sesioni 4'!$F$15:$F$15</c:f>
              <c:numCache>
                <c:formatCode>General</c:formatCode>
                <c:ptCount val="1"/>
              </c:numCache>
            </c:numRef>
          </c:cat>
          <c:val>
            <c:numRef>
              <c:f>'sesioni 4'!$F$20:$F$20</c:f>
              <c:numCache>
                <c:formatCode>0%</c:formatCode>
                <c:ptCount val="1"/>
                <c:pt idx="0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80-496A-9292-E1EB3BE356F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4"/>
        <c:overlap val="-27"/>
        <c:axId val="1681643423"/>
        <c:axId val="1681652063"/>
      </c:barChart>
      <c:catAx>
        <c:axId val="1681643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1652063"/>
        <c:crosses val="autoZero"/>
        <c:auto val="1"/>
        <c:lblAlgn val="ctr"/>
        <c:lblOffset val="100"/>
        <c:noMultiLvlLbl val="0"/>
      </c:catAx>
      <c:valAx>
        <c:axId val="1681652063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6816434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964475851195524"/>
          <c:y val="9.3746369844946248E-2"/>
          <c:w val="0.34703735596977714"/>
          <c:h val="0.812506948875893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247852713352921E-2"/>
          <c:y val="0.20486116712083527"/>
          <c:w val="0.83243279773187318"/>
          <c:h val="0.6035738198747319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'sesioni 4'!$B$40</c:f>
              <c:strCache>
                <c:ptCount val="1"/>
                <c:pt idx="0">
                  <c:v>Yes, we have information</c:v>
                </c:pt>
              </c:strCache>
            </c:strRef>
          </c:tx>
          <c:spPr>
            <a:solidFill>
              <a:srgbClr val="107E7E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9126348238666277E-3"/>
                  <c:y val="-5.5555570744633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71C-4E47-ABBE-B3C06D4660A4}"/>
                </c:ext>
              </c:extLst>
            </c:dLbl>
            <c:dLbl>
              <c:idx val="1"/>
              <c:layout>
                <c:manualLayout>
                  <c:x val="3.3042116079554924E-3"/>
                  <c:y val="-4.8611124401554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71C-4E47-ABBE-B3C06D4660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'sesioni 4'!$C$39:$D$39</c:f>
              <c:strCache>
                <c:ptCount val="2"/>
                <c:pt idx="0">
                  <c:v>CSOs responded</c:v>
                </c:pt>
                <c:pt idx="1">
                  <c:v>CSOs outside the capital</c:v>
                </c:pt>
              </c:strCache>
            </c:strRef>
          </c:cat>
          <c:val>
            <c:numRef>
              <c:f>'sesioni 4'!$C$40:$D$40</c:f>
              <c:numCache>
                <c:formatCode>0%</c:formatCode>
                <c:ptCount val="2"/>
                <c:pt idx="0">
                  <c:v>0.53</c:v>
                </c:pt>
                <c:pt idx="1">
                  <c:v>0.42424242424242425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1C-4E47-ABBE-B3C06D4660A4}"/>
            </c:ext>
          </c:extLst>
        </c:ser>
        <c:ser>
          <c:idx val="1"/>
          <c:order val="1"/>
          <c:tx>
            <c:strRef>
              <c:f>'sesioni 4'!$B$41</c:f>
              <c:strCache>
                <c:ptCount val="1"/>
                <c:pt idx="0">
                  <c:v>No, don't have information</c:v>
                </c:pt>
              </c:strCache>
            </c:strRef>
          </c:tx>
          <c:spPr>
            <a:solidFill>
              <a:srgbClr val="FFCD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912634823866659E-3"/>
                  <c:y val="-8.68055792884895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71C-4E47-ABBE-B3C06D4660A4}"/>
                </c:ext>
              </c:extLst>
            </c:dLbl>
            <c:dLbl>
              <c:idx val="1"/>
              <c:layout>
                <c:manualLayout>
                  <c:x val="-1.2115302605494157E-16"/>
                  <c:y val="-3.8194454886935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71C-4E47-ABBE-B3C06D4660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'sesioni 4'!$C$39:$D$39</c:f>
              <c:strCache>
                <c:ptCount val="2"/>
                <c:pt idx="0">
                  <c:v>CSOs responded</c:v>
                </c:pt>
                <c:pt idx="1">
                  <c:v>CSOs outside the capital</c:v>
                </c:pt>
              </c:strCache>
            </c:strRef>
          </c:cat>
          <c:val>
            <c:numRef>
              <c:f>'sesioni 4'!$C$41:$D$41</c:f>
              <c:numCache>
                <c:formatCode>0%</c:formatCode>
                <c:ptCount val="2"/>
                <c:pt idx="0">
                  <c:v>0.47</c:v>
                </c:pt>
                <c:pt idx="1">
                  <c:v>0.5757575757575758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71C-4E47-ABBE-B3C06D4660A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33021999"/>
        <c:axId val="1533015759"/>
        <c:axId val="0"/>
      </c:bar3DChart>
      <c:catAx>
        <c:axId val="1533021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533015759"/>
        <c:crosses val="autoZero"/>
        <c:auto val="1"/>
        <c:lblAlgn val="ctr"/>
        <c:lblOffset val="100"/>
        <c:noMultiLvlLbl val="0"/>
      </c:catAx>
      <c:valAx>
        <c:axId val="1533015759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5330219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1465219329902185"/>
          <c:y val="0.43588895338171296"/>
          <c:w val="0.28110934829970941"/>
          <c:h val="0.413622298871289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857322098756347"/>
          <c:y val="8.0000375572087251E-2"/>
          <c:w val="0.47221171535801015"/>
          <c:h val="0.7706735318114447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'sesioni 5'!$C$52</c:f>
              <c:strCache>
                <c:ptCount val="1"/>
                <c:pt idx="0">
                  <c:v>of answers</c:v>
                </c:pt>
              </c:strCache>
            </c:strRef>
          </c:tx>
          <c:spPr>
            <a:solidFill>
              <a:srgbClr val="35939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'sesioni 5'!$B$53:$B$58</c:f>
              <c:strCache>
                <c:ptCount val="6"/>
                <c:pt idx="0">
                  <c:v>Other</c:v>
                </c:pt>
                <c:pt idx="1">
                  <c:v>Increasing capacities and skills for public speaking and presentation</c:v>
                </c:pt>
                <c:pt idx="2">
                  <c:v>Creating opportunities for establishing contacts with the media/journalists</c:v>
                </c:pt>
                <c:pt idx="3">
                  <c:v>Creation of media communication formats (press release, press release, etc.)</c:v>
                </c:pt>
                <c:pt idx="4">
                  <c:v>Increasing capacities for the use of online communication tools and social media</c:v>
                </c:pt>
                <c:pt idx="5">
                  <c:v>Development of media communication strategy / plan</c:v>
                </c:pt>
              </c:strCache>
            </c:strRef>
          </c:cat>
          <c:val>
            <c:numRef>
              <c:f>'sesioni 5'!$C$53:$C$58</c:f>
              <c:numCache>
                <c:formatCode>0%</c:formatCode>
                <c:ptCount val="6"/>
                <c:pt idx="0">
                  <c:v>2.4590163934426229E-2</c:v>
                </c:pt>
                <c:pt idx="1">
                  <c:v>0.15573770491803279</c:v>
                </c:pt>
                <c:pt idx="2">
                  <c:v>0.16393442622950818</c:v>
                </c:pt>
                <c:pt idx="3">
                  <c:v>0.18032786885245902</c:v>
                </c:pt>
                <c:pt idx="4">
                  <c:v>0.22131147540983606</c:v>
                </c:pt>
                <c:pt idx="5">
                  <c:v>0.25409836065573771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E1-4EA8-9AFD-0EBE6D004C6D}"/>
            </c:ext>
          </c:extLst>
        </c:ser>
        <c:ser>
          <c:idx val="1"/>
          <c:order val="1"/>
          <c:tx>
            <c:strRef>
              <c:f>'sesioni 5'!$D$52</c:f>
              <c:strCache>
                <c:ptCount val="1"/>
                <c:pt idx="0">
                  <c:v>NPOs outside the capital</c:v>
                </c:pt>
              </c:strCache>
            </c:strRef>
          </c:tx>
          <c:spPr>
            <a:solidFill>
              <a:srgbClr val="C1E3D7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1.2845215157353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EE1-4EA8-9AFD-0EBE6D004C6D}"/>
                </c:ext>
              </c:extLst>
            </c:dLbl>
            <c:dLbl>
              <c:idx val="1"/>
              <c:layout>
                <c:manualLayout>
                  <c:x val="-1.5872832508700251E-16"/>
                  <c:y val="-1.71269535431385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E1-4EA8-9AFD-0EBE6D004C6D}"/>
                </c:ext>
              </c:extLst>
            </c:dLbl>
            <c:dLbl>
              <c:idx val="2"/>
              <c:layout>
                <c:manualLayout>
                  <c:x val="-3.9357152925692989E-3"/>
                  <c:y val="-6.985851589322688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662970311336785E-2"/>
                      <c:h val="7.621498897508742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EE1-4EA8-9AFD-0EBE6D004C6D}"/>
                </c:ext>
              </c:extLst>
            </c:dLbl>
            <c:dLbl>
              <c:idx val="5"/>
              <c:layout>
                <c:manualLayout>
                  <c:x val="0"/>
                  <c:y val="-1.730734112905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EE1-4EA8-9AFD-0EBE6D004C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'sesioni 5'!$B$53:$B$58</c:f>
              <c:strCache>
                <c:ptCount val="6"/>
                <c:pt idx="0">
                  <c:v>Other</c:v>
                </c:pt>
                <c:pt idx="1">
                  <c:v>Increasing capacities and skills for public speaking and presentation</c:v>
                </c:pt>
                <c:pt idx="2">
                  <c:v>Creating opportunities for establishing contacts with the media/journalists</c:v>
                </c:pt>
                <c:pt idx="3">
                  <c:v>Creation of media communication formats (press release, press release, etc.)</c:v>
                </c:pt>
                <c:pt idx="4">
                  <c:v>Increasing capacities for the use of online communication tools and social media</c:v>
                </c:pt>
                <c:pt idx="5">
                  <c:v>Development of media communication strategy / plan</c:v>
                </c:pt>
              </c:strCache>
            </c:strRef>
          </c:cat>
          <c:val>
            <c:numRef>
              <c:f>'sesioni 5'!$D$53:$D$58</c:f>
              <c:numCache>
                <c:formatCode>0%</c:formatCode>
                <c:ptCount val="6"/>
                <c:pt idx="0">
                  <c:v>1.4814814814814815E-2</c:v>
                </c:pt>
                <c:pt idx="1">
                  <c:v>0.12592592592592591</c:v>
                </c:pt>
                <c:pt idx="2">
                  <c:v>0.13333333333333333</c:v>
                </c:pt>
                <c:pt idx="3">
                  <c:v>0.22222222222222221</c:v>
                </c:pt>
                <c:pt idx="4">
                  <c:v>0.2814814814814815</c:v>
                </c:pt>
                <c:pt idx="5">
                  <c:v>0.22222222222222221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EE1-4EA8-9AFD-0EBE6D004C6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10"/>
        <c:shape val="box"/>
        <c:axId val="236555887"/>
        <c:axId val="236569807"/>
        <c:axId val="0"/>
      </c:bar3DChart>
      <c:catAx>
        <c:axId val="23655588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36569807"/>
        <c:crosses val="autoZero"/>
        <c:auto val="1"/>
        <c:lblAlgn val="l"/>
        <c:lblOffset val="100"/>
        <c:noMultiLvlLbl val="0"/>
      </c:catAx>
      <c:valAx>
        <c:axId val="236569807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365558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NPOs Participation as per year of establishment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6D-4C64-97D7-E67FC824866C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76D-4C64-97D7-E67FC824866C}"/>
              </c:ext>
            </c:extLst>
          </c:dPt>
          <c:dPt>
            <c:idx val="2"/>
            <c:bubble3D val="0"/>
            <c:spPr>
              <a:solidFill>
                <a:srgbClr val="F4B45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76D-4C64-97D7-E67FC824866C}"/>
              </c:ext>
            </c:extLst>
          </c:dPt>
          <c:dPt>
            <c:idx val="3"/>
            <c:bubble3D val="0"/>
            <c:spPr>
              <a:solidFill>
                <a:srgbClr val="82C89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76D-4C64-97D7-E67FC824866C}"/>
              </c:ext>
            </c:extLst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76D-4C64-97D7-E67FC824866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Over 10 years</c:v>
                </c:pt>
                <c:pt idx="1">
                  <c:v>0-2 years</c:v>
                </c:pt>
                <c:pt idx="2">
                  <c:v>3-5 years</c:v>
                </c:pt>
                <c:pt idx="3">
                  <c:v>6-10 years</c:v>
                </c:pt>
                <c:pt idx="4">
                  <c:v>N/A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0.34</c:v>
                </c:pt>
                <c:pt idx="1">
                  <c:v>0.28999999999999998</c:v>
                </c:pt>
                <c:pt idx="2">
                  <c:v>0.19</c:v>
                </c:pt>
                <c:pt idx="3">
                  <c:v>0.17</c:v>
                </c:pt>
                <c:pt idx="4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76D-4C64-97D7-E67FC824866C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409412449309887"/>
          <c:y val="0.90489331775183224"/>
          <c:w val="0.78720820982827489"/>
          <c:h val="6.62155402040715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0.33337</cdr:x>
      <cdr:y>0.44965</cdr:y>
    </cdr:from>
    <cdr:to>
      <cdr:x>0.43424</cdr:x>
      <cdr:y>0.52571</cdr:y>
    </cdr:to>
    <cdr:sp macro="" textlink="">
      <cdr:nvSpPr>
        <cdr:cNvPr id="2" name="TextBox 17">
          <a:extLst xmlns:a="http://schemas.openxmlformats.org/drawingml/2006/main">
            <a:ext uri="{FF2B5EF4-FFF2-40B4-BE49-F238E27FC236}">
              <a16:creationId xmlns:a16="http://schemas.microsoft.com/office/drawing/2014/main" id="{32C77658-CF33-8BD0-C416-1AD7E92CC30A}"/>
            </a:ext>
          </a:extLst>
        </cdr:cNvPr>
        <cdr:cNvSpPr txBox="1"/>
      </cdr:nvSpPr>
      <cdr:spPr>
        <a:xfrm xmlns:a="http://schemas.openxmlformats.org/drawingml/2006/main">
          <a:off x="1943225" y="2001427"/>
          <a:ext cx="58798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45%</a:t>
          </a:r>
        </a:p>
      </cdr:txBody>
    </cdr:sp>
  </cdr:relSizeAnchor>
  <cdr:relSizeAnchor xmlns:cdr="http://schemas.openxmlformats.org/drawingml/2006/chartDrawing">
    <cdr:from>
      <cdr:x>0.58428</cdr:x>
      <cdr:y>0.46944</cdr:y>
    </cdr:from>
    <cdr:to>
      <cdr:x>0.70271</cdr:x>
      <cdr:y>0.5455</cdr:y>
    </cdr:to>
    <cdr:sp macro="" textlink="">
      <cdr:nvSpPr>
        <cdr:cNvPr id="3" name="TextBox 17">
          <a:extLst xmlns:a="http://schemas.openxmlformats.org/drawingml/2006/main">
            <a:ext uri="{FF2B5EF4-FFF2-40B4-BE49-F238E27FC236}">
              <a16:creationId xmlns:a16="http://schemas.microsoft.com/office/drawing/2014/main" id="{32C77658-CF33-8BD0-C416-1AD7E92CC30A}"/>
            </a:ext>
          </a:extLst>
        </cdr:cNvPr>
        <cdr:cNvSpPr txBox="1"/>
      </cdr:nvSpPr>
      <cdr:spPr>
        <a:xfrm xmlns:a="http://schemas.openxmlformats.org/drawingml/2006/main">
          <a:off x="3405797" y="2089517"/>
          <a:ext cx="69033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41%</a:t>
          </a:r>
        </a:p>
      </cdr:txBody>
    </cdr:sp>
  </cdr:relSizeAnchor>
  <cdr:relSizeAnchor xmlns:cdr="http://schemas.openxmlformats.org/drawingml/2006/chartDrawing">
    <cdr:from>
      <cdr:x>0.83495</cdr:x>
      <cdr:y>0.58517</cdr:y>
    </cdr:from>
    <cdr:to>
      <cdr:x>0.95338</cdr:x>
      <cdr:y>0.66815</cdr:y>
    </cdr:to>
    <cdr:sp macro="" textlink="">
      <cdr:nvSpPr>
        <cdr:cNvPr id="4" name="TextBox 17">
          <a:extLst xmlns:a="http://schemas.openxmlformats.org/drawingml/2006/main">
            <a:ext uri="{FF2B5EF4-FFF2-40B4-BE49-F238E27FC236}">
              <a16:creationId xmlns:a16="http://schemas.microsoft.com/office/drawing/2014/main" id="{32C77658-CF33-8BD0-C416-1AD7E92CC30A}"/>
            </a:ext>
          </a:extLst>
        </cdr:cNvPr>
        <cdr:cNvSpPr txBox="1"/>
      </cdr:nvSpPr>
      <cdr:spPr>
        <a:xfrm xmlns:a="http://schemas.openxmlformats.org/drawingml/2006/main">
          <a:off x="4866978" y="2604640"/>
          <a:ext cx="690331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14</a:t>
          </a:r>
          <a:r>
            <a:rPr lang="en-US" dirty="0"/>
            <a:t>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7243D74-B9C1-450A-B0F3-6C6DCB0CF2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C27C33-9BB1-41D5-A236-12767E7E72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AB3EA8-A58D-4C92-A3AB-D271CCC294C7}" type="datetimeFigureOut">
              <a:rPr lang="en-US" smtClean="0"/>
              <a:t>11/21/2023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A7EADB-04A4-4093-B238-438E2C7317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DD8696-706D-440E-AE04-4C644F0613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2A5DE8-F2C4-4DB3-88D1-656DCD59E7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824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FB4FA-E877-413E-B608-88789D806C57}" type="datetimeFigureOut">
              <a:rPr lang="en-US" noProof="0" smtClean="0"/>
              <a:t>11/21/2023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6304E-FDE3-4B4F-A3B7-EBE87F3FA5E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795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169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187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83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2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578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193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59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98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42752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3903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noProof="0" dirty="0"/>
              <a:t>Title comes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312605"/>
            <a:ext cx="1745251" cy="67336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Title comes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1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33" userDrawn="1">
          <p15:clr>
            <a:srgbClr val="FBAE40"/>
          </p15:clr>
        </p15:guide>
        <p15:guide id="4" pos="36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Dummy Text Comes Here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6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50495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26619E66-5354-4D60-8529-27917AC037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4648" y="0"/>
            <a:ext cx="6307353" cy="5780372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E646B4F-6CCB-724C-9D5E-6D577002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9620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415693-E2CB-4DB4-B07C-2F96B0CAB302}"/>
              </a:ext>
            </a:extLst>
          </p:cNvPr>
          <p:cNvSpPr/>
          <p:nvPr userDrawn="1"/>
        </p:nvSpPr>
        <p:spPr>
          <a:xfrm>
            <a:off x="7854462" y="988536"/>
            <a:ext cx="4329129" cy="48809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699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8FEDE8EF-5B7A-A741-9A56-D365CAE01B6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98318" y="1988373"/>
            <a:ext cx="502873" cy="502873"/>
          </a:xfrm>
          <a:prstGeom prst="rect">
            <a:avLst/>
          </a:prstGeom>
          <a:noFill/>
        </p:spPr>
        <p:txBody>
          <a:bodyPr lIns="0" rIns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55C1FB-E61C-4BBC-8179-D34908DEA1B6}"/>
              </a:ext>
            </a:extLst>
          </p:cNvPr>
          <p:cNvSpPr/>
          <p:nvPr userDrawn="1"/>
        </p:nvSpPr>
        <p:spPr>
          <a:xfrm>
            <a:off x="0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9126" y="3207024"/>
            <a:ext cx="3445566" cy="250466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5B71D50-AA4B-4E0C-8F6A-0F64F2C8A8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3819" y="1630018"/>
            <a:ext cx="4424362" cy="4373217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47C9C38-5B17-467D-B581-EF28ECB11E8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527490" y="3207024"/>
            <a:ext cx="3445200" cy="250466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19126" y="2711636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694448B-800C-40EF-8F61-18C018E8374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527124" y="2711636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103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B6EB0C6-606C-4AFB-8FF8-AB43606B95BD}"/>
              </a:ext>
            </a:extLst>
          </p:cNvPr>
          <p:cNvSpPr/>
          <p:nvPr userDrawn="1"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CE6D5A-A5C0-4B12-A26A-691D5743FA5C}"/>
              </a:ext>
            </a:extLst>
          </p:cNvPr>
          <p:cNvSpPr/>
          <p:nvPr userDrawn="1"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0934" y="2863158"/>
            <a:ext cx="4074002" cy="2846648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2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09370" y="1903728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r">
              <a:buNone/>
              <a:defRPr sz="18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Topic 01 comes here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E5123CE7-2F8A-489B-BD99-0C2A33ADF49A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327918" y="1648186"/>
            <a:ext cx="4074002" cy="2834508"/>
          </a:xfr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7730BCF-AC2A-4FEC-8F01-63964DB444C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09" y="4963450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Topic 02 comes here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19C8692-230B-D543-A7F7-4FD61B04D1C6}"/>
              </a:ext>
            </a:extLst>
          </p:cNvPr>
          <p:cNvSpPr>
            <a:spLocks noChangeAspect="1"/>
          </p:cNvSpPr>
          <p:nvPr userDrawn="1"/>
        </p:nvSpPr>
        <p:spPr>
          <a:xfrm>
            <a:off x="5084763" y="1652762"/>
            <a:ext cx="1001899" cy="1001899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E150BFC7-A11D-CC46-B5A2-8BD93C2695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</p:spPr>
        <p:txBody>
          <a:bodyPr lIns="0" rIns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95B55F4-B501-3440-8904-A1C7F049CBE8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Picture Placeholder 11">
            <a:extLst>
              <a:ext uri="{FF2B5EF4-FFF2-40B4-BE49-F238E27FC236}">
                <a16:creationId xmlns:a16="http://schemas.microsoft.com/office/drawing/2014/main" id="{F2116994-BE3E-6A43-9C15-E71BA8EC82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</p:spPr>
        <p:txBody>
          <a:bodyPr lIns="0" rIns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1400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64760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431CD316-21C7-4FA9-A45A-374D6AE71ED5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E107D9FB-3967-4583-A9DA-6787AF712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138D5FEB-37FF-4F26-B625-CE2BE91FF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6C2B67E8-673C-422C-B021-296E2E2B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687010E4-ADF2-486D-8DF7-B0FF38C6DADF}"/>
              </a:ext>
            </a:extLst>
          </p:cNvPr>
          <p:cNvSpPr/>
          <p:nvPr userDrawn="1"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159AA79-2237-4A27-BBC2-D44032158D19}"/>
              </a:ext>
            </a:extLst>
          </p:cNvPr>
          <p:cNvSpPr/>
          <p:nvPr userDrawn="1"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272B962-9566-42D2-B4C3-E7AA81884A83}"/>
              </a:ext>
            </a:extLst>
          </p:cNvPr>
          <p:cNvSpPr/>
          <p:nvPr userDrawn="1"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9733285-016C-4C38-816C-83D30C075C70}"/>
              </a:ext>
            </a:extLst>
          </p:cNvPr>
          <p:cNvSpPr/>
          <p:nvPr userDrawn="1"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F40DBA4-AB63-4B47-B37F-BCC3D59B5392}"/>
              </a:ext>
            </a:extLst>
          </p:cNvPr>
          <p:cNvSpPr/>
          <p:nvPr userDrawn="1"/>
        </p:nvSpPr>
        <p:spPr>
          <a:xfrm>
            <a:off x="401196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3EF0AFB-D099-4FF1-8963-7DA87268867F}"/>
              </a:ext>
            </a:extLst>
          </p:cNvPr>
          <p:cNvSpPr/>
          <p:nvPr userDrawn="1"/>
        </p:nvSpPr>
        <p:spPr>
          <a:xfrm>
            <a:off x="6850703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872C96E-9AF3-4FA0-8180-C213C7F2209E}"/>
              </a:ext>
            </a:extLst>
          </p:cNvPr>
          <p:cNvSpPr/>
          <p:nvPr userDrawn="1"/>
        </p:nvSpPr>
        <p:spPr>
          <a:xfrm>
            <a:off x="9703086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A08BE29-CFA5-4E0D-9DBE-A430AE1B8072}"/>
              </a:ext>
            </a:extLst>
          </p:cNvPr>
          <p:cNvSpPr/>
          <p:nvPr userDrawn="1"/>
        </p:nvSpPr>
        <p:spPr>
          <a:xfrm>
            <a:off x="1158568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B995BE-66C2-4379-885F-4BE069DA39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9B56B6C6-9F3C-4E80-BBAD-280E697B89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54704160-1ED7-4B90-8963-0F887C73E9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36610597-6A76-4A06-82A5-A8FFC5BAE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FF56D2E5-86E4-473A-A62F-B7029E5B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93934E34-6CC7-492D-9515-EBEC72EFF4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4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 dirty="0"/>
              <a:t>Executive 01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4E27467-A1AA-4773-AAB5-A96267FBD71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3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CABD5EB-4A8B-448B-8ED1-B8B420815B2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77853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 dirty="0"/>
              <a:t>Executive 01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0D86883C-E501-47FF-AE1A-E9CE8B71B4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89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683A037-F698-4CC9-904D-F377D71F690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16589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 dirty="0"/>
              <a:t>Executive 01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0A095594-2B82-44ED-8C9B-DA7C4D3D287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2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4CDD46A-22ED-48F5-9B5F-13B1B5C4B32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8972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 dirty="0"/>
              <a:t>Executive 01</a:t>
            </a:r>
          </a:p>
        </p:txBody>
      </p:sp>
    </p:spTree>
    <p:extLst>
      <p:ext uri="{BB962C8B-B14F-4D97-AF65-F5344CB8AC3E}">
        <p14:creationId xmlns:p14="http://schemas.microsoft.com/office/powerpoint/2010/main" val="3876503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email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844881"/>
            <a:ext cx="1745251" cy="67336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/>
            <a:r>
              <a:rPr lang="en-US" noProof="0" dirty="0"/>
              <a:t>Website </a:t>
            </a:r>
            <a:r>
              <a:rPr lang="en-US" noProof="0" dirty="0" err="1"/>
              <a:t>url</a:t>
            </a:r>
            <a:r>
              <a:rPr lang="en-US" noProof="0" dirty="0"/>
              <a:t> here</a:t>
            </a:r>
          </a:p>
        </p:txBody>
      </p:sp>
      <p:pic>
        <p:nvPicPr>
          <p:cNvPr id="17" name="Graphic 16" descr="Envelope">
            <a:extLst>
              <a:ext uri="{FF2B5EF4-FFF2-40B4-BE49-F238E27FC236}">
                <a16:creationId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Graphic 17" descr="Network">
            <a:extLst>
              <a:ext uri="{FF2B5EF4-FFF2-40B4-BE49-F238E27FC236}">
                <a16:creationId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3713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7C312F4-62C2-4903-8C4B-423A8717E481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ubtitle 2">
            <a:extLst>
              <a:ext uri="{FF2B5EF4-FFF2-40B4-BE49-F238E27FC236}">
                <a16:creationId xmlns:a16="http://schemas.microsoft.com/office/drawing/2014/main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email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noProof="0" dirty="0"/>
              <a:t>Website </a:t>
            </a:r>
            <a:r>
              <a:rPr lang="en-US" noProof="0" dirty="0" err="1"/>
              <a:t>url</a:t>
            </a:r>
            <a:r>
              <a:rPr lang="en-US" noProof="0" dirty="0"/>
              <a:t> here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25B5135-F466-4A63-A42C-3BB2BAA7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1475" y="2725318"/>
            <a:ext cx="5011410" cy="921807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 dirty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0107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F54E98B-AC75-484D-9121-68498EB888AA}"/>
              </a:ext>
            </a:extLst>
          </p:cNvPr>
          <p:cNvSpPr/>
          <p:nvPr userDrawn="1"/>
        </p:nvSpPr>
        <p:spPr>
          <a:xfrm>
            <a:off x="754010" y="708293"/>
            <a:ext cx="5334029" cy="533402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Title comes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057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4D77C47B-CC1E-41DA-9146-5DFD63065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6544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60E0B501-22AA-4685-BE9B-A267F6F675A7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5D0E179E-CA3D-4874-9ACD-F8990F48F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A9C53936-B93A-4CF6-8766-2FA93ACFE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5776DEA2-5422-4F51-B359-652B71274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F788279-D710-447A-9E71-4D134457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89758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C2A6B906-ACDA-40FD-8AC8-0B693AB1279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717F7366-5A99-4065-90C2-AE7DF5DD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90A089CA-63B9-4456-B0B1-17C75EBF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8D36B2D1-BCFE-43FC-8743-7B7A30E1A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DA0DA994-B4A9-447A-BEBF-3EA31D375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9DEF115-82C2-4E9D-A22C-8DA561FB3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92934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616F52B4-215E-4237-893C-E22B23804744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B7C40C77-B795-4B07-B92D-2E8A5663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6E703A1E-5F10-4BB5-9D52-77CB6F599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22CEE04C-09CE-41CF-937D-EC2D3C2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74CF4BA-8DCB-42CF-A2C4-D6AF95EE3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67BA8B6E-A28D-4658-8C91-6CA7BD539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F73B3215-82DB-4DBF-9E77-3AE2308C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8DFD34E8-36CC-4FFE-926B-C170208F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AE3770E9-CB74-47B0-8229-91F6F7560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61794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C57825D7-DD33-4B70-BBBE-D46E7A535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768485"/>
            <a:ext cx="5305662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9A1397F-1946-4CBE-9EC5-159C3CBC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535F2AB-153E-44A9-97BE-00553BEC1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7185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9F866E5C-B8AA-4805-B232-831BA01AAF1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F98614F0-2DA3-4F29-8CB3-D61424AC8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66D52F08-13EC-4AB4-BB79-89A5395A0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2544236D-8C3A-41EF-9A68-C84A8A7D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009D5C6-6206-4291-8037-67DC025F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EB643FD-AA85-4A43-8EBD-AFD10DD98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001F313-F798-43BE-AFF0-A68C84C36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25310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1F27F-98F9-A147-8986-34441C7B752D}" type="datetime1">
              <a:rPr lang="en-US" noProof="0" smtClean="0"/>
              <a:t>11/21/2023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71654-96A5-4280-94F3-931C61A9F92C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0" r:id="rId4"/>
    <p:sldLayoutId id="2147483661" r:id="rId5"/>
    <p:sldLayoutId id="2147483662" r:id="rId6"/>
    <p:sldLayoutId id="2147483663" r:id="rId7"/>
    <p:sldLayoutId id="2147483654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10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1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jp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B08B8-3DB3-4637-AE23-B8DB96D9FC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3650" y="2142267"/>
            <a:ext cx="5282293" cy="2090808"/>
          </a:xfrm>
        </p:spPr>
        <p:txBody>
          <a:bodyPr/>
          <a:lstStyle/>
          <a:p>
            <a:r>
              <a:rPr lang="en-GB" sz="4000" dirty="0"/>
              <a:t>Providing skills </a:t>
            </a:r>
            <a:br>
              <a:rPr lang="en-GB" sz="4000" dirty="0"/>
            </a:br>
            <a:r>
              <a:rPr lang="en-GB" sz="4000" dirty="0"/>
              <a:t>for the non-profit sector in Albania </a:t>
            </a:r>
            <a:br>
              <a:rPr lang="en-GB" sz="3200" dirty="0"/>
            </a:br>
            <a:r>
              <a:rPr lang="en-GB" sz="2500" b="0" i="1" dirty="0"/>
              <a:t> </a:t>
            </a:r>
            <a:endParaRPr lang="en-US" sz="2500" b="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98AA37-E298-4CD8-9F0F-2123ACFD9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000" dirty="0"/>
              <a:t>Tirana, 2023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CE71110-B00D-B2B6-79C3-4768C3954671}"/>
              </a:ext>
            </a:extLst>
          </p:cNvPr>
          <p:cNvSpPr/>
          <p:nvPr/>
        </p:nvSpPr>
        <p:spPr>
          <a:xfrm>
            <a:off x="1012371" y="996043"/>
            <a:ext cx="4835980" cy="486591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DDBE161-6BE4-FC5E-3A2C-EF3939AA6E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26245" y="3006269"/>
            <a:ext cx="4608231" cy="84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172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4C2A7-EC84-4D8C-9CA2-F6AE46F51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2615"/>
            <a:ext cx="12192000" cy="940181"/>
          </a:xfrm>
        </p:spPr>
        <p:txBody>
          <a:bodyPr/>
          <a:lstStyle/>
          <a:p>
            <a:r>
              <a:rPr lang="en-US" sz="3500" dirty="0"/>
              <a:t>Partners Albania for Change and Development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960426-AAA6-4126-93AF-30F7DEE01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9453" y="1678925"/>
            <a:ext cx="10392201" cy="4646460"/>
          </a:xfrm>
        </p:spPr>
        <p:txBody>
          <a:bodyPr/>
          <a:lstStyle/>
          <a:p>
            <a:pPr marL="342900" indent="-342900" algn="just">
              <a:buSzPct val="150000"/>
              <a:buFont typeface="Arial" panose="020B0604020202020204" pitchFamily="34" charset="0"/>
              <a:buChar char="•"/>
            </a:pPr>
            <a:r>
              <a:rPr lang="en-US" sz="2400" dirty="0"/>
              <a:t>PA is an independent Albanian NPO established in 2001, working to support civil society and facilitate inter-sector cooperation, in order to strengthen democratic institutions and advance economic development.</a:t>
            </a:r>
          </a:p>
          <a:p>
            <a:pPr marL="342900" indent="-342900" algn="just">
              <a:buSzPct val="150000"/>
              <a:buFont typeface="Arial" panose="020B0604020202020204" pitchFamily="34" charset="0"/>
              <a:buChar char="•"/>
            </a:pPr>
            <a:r>
              <a:rPr lang="en-US" sz="2400" dirty="0"/>
              <a:t>Member of Partners Network, a partnership of 19 independent, local organizations in Europe, the Americas, Africa, and the Middle East working for peaceful and democratic change;</a:t>
            </a:r>
          </a:p>
          <a:p>
            <a:pPr marL="342900" indent="-342900" algn="just">
              <a:buSzPct val="150000"/>
              <a:buFont typeface="Arial" panose="020B0604020202020204" pitchFamily="34" charset="0"/>
              <a:buChar char="•"/>
            </a:pPr>
            <a:r>
              <a:rPr lang="en-US" sz="2400" dirty="0"/>
              <a:t>Also, a member of several global, European and regional networks such as BCSDN, ECAS, DIESIS, ANNA LINDH, WINGS, Alliance for Peacebuilding, CHANCE – Civil Hub Against organised Crime in Europe, </a:t>
            </a:r>
            <a:r>
              <a:rPr lang="en-US" sz="2400" dirty="0" err="1"/>
              <a:t>etc</a:t>
            </a:r>
            <a:r>
              <a:rPr lang="en-US" sz="2400" dirty="0"/>
              <a:t>;</a:t>
            </a:r>
          </a:p>
          <a:p>
            <a:pPr marL="342900" indent="-342900" algn="just">
              <a:buSzPct val="150000"/>
              <a:buFont typeface="Arial" panose="020B0604020202020204" pitchFamily="34" charset="0"/>
              <a:buChar char="•"/>
            </a:pPr>
            <a:r>
              <a:rPr lang="en-US" sz="2400" dirty="0"/>
              <a:t>Member of the Code of Standards for Civil Society Organizations and plays the role of Secretariat of the Code through the National Resource Centre for Civil Society in Albania.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6E959E-B23F-467A-9B6E-30F9EE96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533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6E959E-B23F-467A-9B6E-30F9EE96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EC71654-96A5-4280-94F3-931C61A9F92C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pic>
        <p:nvPicPr>
          <p:cNvPr id="6" name="Picture 5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0EAF44C8-F763-9C9D-D571-35746411B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82" y="1166957"/>
            <a:ext cx="5752656" cy="5752656"/>
          </a:xfrm>
          <a:prstGeom prst="rect">
            <a:avLst/>
          </a:prstGeom>
          <a:noFill/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960426-AAA6-4126-93AF-30F7DEE010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13883" y="1635679"/>
            <a:ext cx="6092587" cy="4351338"/>
          </a:xfrm>
        </p:spPr>
        <p:txBody>
          <a:bodyPr>
            <a:noAutofit/>
          </a:bodyPr>
          <a:lstStyle/>
          <a:p>
            <a:pPr marL="342900" indent="-342900">
              <a:buSzPct val="150000"/>
              <a:buFont typeface="Arial" panose="020B0604020202020204" pitchFamily="34" charset="0"/>
              <a:buChar char="•"/>
            </a:pPr>
            <a:r>
              <a:rPr lang="en-US" sz="2400" dirty="0"/>
              <a:t>Enabling Environment And Sustainable Development Of Civil Society;</a:t>
            </a:r>
          </a:p>
          <a:p>
            <a:pPr marL="342900" indent="-342900">
              <a:buSzPct val="150000"/>
              <a:buFont typeface="Arial" panose="020B0604020202020204" pitchFamily="34" charset="0"/>
              <a:buChar char="•"/>
            </a:pPr>
            <a:r>
              <a:rPr lang="en-US" sz="2400" dirty="0"/>
              <a:t>Philanthropic Activity And Support Infrastructure;</a:t>
            </a:r>
          </a:p>
          <a:p>
            <a:pPr marL="342900" indent="-342900">
              <a:buSzPct val="150000"/>
              <a:buFont typeface="Arial" panose="020B0604020202020204" pitchFamily="34" charset="0"/>
              <a:buChar char="•"/>
            </a:pPr>
            <a:r>
              <a:rPr lang="en-US" sz="2400" dirty="0"/>
              <a:t>Transparent And Accountable Participatory Governance;</a:t>
            </a:r>
          </a:p>
          <a:p>
            <a:pPr marL="342900" indent="-342900">
              <a:buSzPct val="150000"/>
              <a:buFont typeface="Arial" panose="020B0604020202020204" pitchFamily="34" charset="0"/>
              <a:buChar char="•"/>
            </a:pPr>
            <a:r>
              <a:rPr lang="en-US" sz="2400" dirty="0"/>
              <a:t>Entrepreneurship And Social Innovation;</a:t>
            </a:r>
          </a:p>
          <a:p>
            <a:pPr marL="0" indent="0">
              <a:buSzPct val="150000"/>
              <a:buNone/>
            </a:pPr>
            <a:endParaRPr lang="en-US" sz="2400" dirty="0"/>
          </a:p>
          <a:p>
            <a:pPr marL="0" indent="0">
              <a:buSzPct val="150000"/>
              <a:buNone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Training</a:t>
            </a:r>
            <a:r>
              <a:rPr lang="en-US" sz="3200" dirty="0"/>
              <a:t> </a:t>
            </a:r>
            <a:r>
              <a:rPr lang="en-US" sz="2400" dirty="0"/>
              <a:t>and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mentoring</a:t>
            </a:r>
            <a:r>
              <a:rPr lang="en-US" sz="2400" dirty="0"/>
              <a:t> is one of the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key services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/>
              <a:t>we provide for the civil society organizations and other partners/stakeholders in all programmatic areas.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64C2A7-EC84-4D8C-9CA2-F6AE46F51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anchor="b">
            <a:normAutofit/>
          </a:bodyPr>
          <a:lstStyle/>
          <a:p>
            <a:r>
              <a:rPr lang="en-GB"/>
              <a:t>Programmatic areas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958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81D720-9237-D448-0CC2-0ADE1062B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424FF-BD76-FD47-655C-6D69DC701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635679"/>
            <a:ext cx="11150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rgbClr val="0F0F0F"/>
                </a:solidFill>
                <a:ea typeface="Calibri" panose="020F0502020204030204" pitchFamily="34" charset="0"/>
              </a:rPr>
              <a:t>Since its inception, Partners Albania has played a pivotal role in enhancing the capacities of NPOs through training and mentoring.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>
              <a:buSzPct val="150000"/>
            </a:pPr>
            <a:r>
              <a:rPr lang="en-GB" sz="2400" dirty="0"/>
              <a:t>Rich curricula  (more than 30 topics) </a:t>
            </a:r>
          </a:p>
          <a:p>
            <a:pPr>
              <a:buSzPct val="150000"/>
            </a:pPr>
            <a:r>
              <a:rPr lang="en-GB" sz="2400" dirty="0"/>
              <a:t>763 training programs delivered</a:t>
            </a:r>
          </a:p>
          <a:p>
            <a:pPr>
              <a:buSzPct val="150000"/>
            </a:pPr>
            <a:r>
              <a:rPr lang="en-GB" sz="2400" dirty="0"/>
              <a:t>16.071 persons trained</a:t>
            </a:r>
          </a:p>
          <a:p>
            <a:pPr>
              <a:buSzPct val="150000"/>
            </a:pPr>
            <a:r>
              <a:rPr lang="en-GB" sz="2400" dirty="0"/>
              <a:t>943 persons coached</a:t>
            </a:r>
          </a:p>
          <a:p>
            <a:pPr>
              <a:buSzPct val="150000"/>
            </a:pPr>
            <a:r>
              <a:rPr lang="en-GB" sz="2400" dirty="0"/>
              <a:t>570 days of coaching sessions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AC9E250-BCDE-ADD1-A77D-43D226D3F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500" dirty="0"/>
              <a:t>PA work in figures since 2001</a:t>
            </a:r>
          </a:p>
        </p:txBody>
      </p:sp>
    </p:spTree>
    <p:extLst>
      <p:ext uri="{BB962C8B-B14F-4D97-AF65-F5344CB8AC3E}">
        <p14:creationId xmlns:p14="http://schemas.microsoft.com/office/powerpoint/2010/main" val="3998120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6AD69EC-2BAC-0E2F-FCEE-A7FF2E39B57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0339" y="662557"/>
            <a:ext cx="5305661" cy="5305661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F58D3E-C4A9-6869-9E09-521108F7FAC9}"/>
              </a:ext>
            </a:extLst>
          </p:cNvPr>
          <p:cNvSpPr txBox="1"/>
          <p:nvPr/>
        </p:nvSpPr>
        <p:spPr>
          <a:xfrm>
            <a:off x="6282489" y="692819"/>
            <a:ext cx="519416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0" i="0" dirty="0">
                <a:solidFill>
                  <a:schemeClr val="bg1"/>
                </a:solidFill>
                <a:effectLst/>
                <a:latin typeface="Söhne"/>
              </a:rPr>
              <a:t>Since 2019, the support for the civil society sector has primarily been directed through the </a:t>
            </a:r>
            <a:r>
              <a:rPr lang="en-GB" sz="4000" b="1" i="0" dirty="0">
                <a:solidFill>
                  <a:schemeClr val="bg1"/>
                </a:solidFill>
                <a:effectLst/>
                <a:latin typeface="Söhne"/>
              </a:rPr>
              <a:t>National Resource Center </a:t>
            </a:r>
            <a:r>
              <a:rPr lang="en-GB" sz="3200" b="0" i="0" dirty="0">
                <a:solidFill>
                  <a:schemeClr val="bg1"/>
                </a:solidFill>
                <a:effectLst/>
                <a:latin typeface="Söhne"/>
              </a:rPr>
              <a:t>and the range of services it offers. </a:t>
            </a:r>
            <a:endParaRPr lang="en-US" altLang="en-US" sz="3200" dirty="0">
              <a:solidFill>
                <a:schemeClr val="bg1"/>
              </a:solidFill>
            </a:endParaRP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CB701C-6D94-7D3D-0015-5170C8A6F8EF}"/>
              </a:ext>
            </a:extLst>
          </p:cNvPr>
          <p:cNvSpPr txBox="1"/>
          <p:nvPr/>
        </p:nvSpPr>
        <p:spPr>
          <a:xfrm>
            <a:off x="6371941" y="4380077"/>
            <a:ext cx="56842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i="1" dirty="0">
                <a:solidFill>
                  <a:schemeClr val="bg1"/>
                </a:solidFill>
              </a:rPr>
              <a:t>A platform of services for the sector, funded by European Union.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EECA82-610A-900F-2E82-ED63AB391B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47" y="2773245"/>
            <a:ext cx="4817166" cy="96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04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4C2A7-EC84-4D8C-9CA2-F6AE46F51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8578"/>
            <a:ext cx="10515600" cy="940181"/>
          </a:xfrm>
        </p:spPr>
        <p:txBody>
          <a:bodyPr/>
          <a:lstStyle/>
          <a:p>
            <a:r>
              <a:rPr lang="en-GB" dirty="0"/>
              <a:t>National Resource Centre for Civil Society in Albania (NRC)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960426-AAA6-4126-93AF-30F7DEE01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2929" y="1646733"/>
            <a:ext cx="11544454" cy="464646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NRC contributes to the development of civil society and the creation of an environment that is conducive to civil society, participatory democracy and the EU integration process in Albania.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400" dirty="0"/>
          </a:p>
          <a:p>
            <a:pPr algn="l"/>
            <a:r>
              <a:rPr lang="en-US" sz="2400" dirty="0"/>
              <a:t>     </a:t>
            </a:r>
            <a:r>
              <a:rPr lang="en-US" sz="2400" b="1" u="sng" dirty="0"/>
              <a:t>The main focus of our work is: </a:t>
            </a:r>
          </a:p>
          <a:p>
            <a:pPr algn="l"/>
            <a:endParaRPr lang="en-US" sz="1400" b="1" u="sng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Enhance CSOs capacity to be professional, credible, effective and accountable independent actors through training, mentoring, awareness and information to CSOs in a wide variety of areas, such as participation to policy-making, cost-effective service provision, fundraising and diversification of funding, communication, transparency, effectiveness, accountability, self-governance.</a:t>
            </a:r>
          </a:p>
          <a:p>
            <a:pPr lvl="1"/>
            <a:endParaRPr lang="en-US" sz="1400" dirty="0">
              <a:solidFill>
                <a:schemeClr val="bg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Increase collaborating, networking and advocating at local/national level and ensure effective outreach to the state institutions and visibility in media and public at large.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6E959E-B23F-467A-9B6E-30F9EE96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86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9BF77C-9292-9B9E-DE2E-9421A9B50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7</a:t>
            </a:fld>
            <a:endParaRPr lang="en-US" noProof="0" dirty="0"/>
          </a:p>
        </p:txBody>
      </p:sp>
      <p:grpSp>
        <p:nvGrpSpPr>
          <p:cNvPr id="4" name="组合 45">
            <a:extLst>
              <a:ext uri="{FF2B5EF4-FFF2-40B4-BE49-F238E27FC236}">
                <a16:creationId xmlns:a16="http://schemas.microsoft.com/office/drawing/2014/main" id="{7E85BB47-753B-5D55-32CA-6EF2867F79A1}"/>
              </a:ext>
            </a:extLst>
          </p:cNvPr>
          <p:cNvGrpSpPr/>
          <p:nvPr/>
        </p:nvGrpSpPr>
        <p:grpSpPr>
          <a:xfrm>
            <a:off x="1905001" y="163846"/>
            <a:ext cx="7924799" cy="6465554"/>
            <a:chOff x="-740908" y="699108"/>
            <a:chExt cx="7547086" cy="592945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7A60DEA-455D-194E-A45E-F42FB960A3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2952" y="936625"/>
              <a:ext cx="2432052" cy="5454654"/>
              <a:chOff x="1268" y="590"/>
              <a:chExt cx="1532" cy="3436"/>
            </a:xfrm>
          </p:grpSpPr>
          <p:sp>
            <p:nvSpPr>
              <p:cNvPr id="23" name="任意多边形 6">
                <a:extLst>
                  <a:ext uri="{FF2B5EF4-FFF2-40B4-BE49-F238E27FC236}">
                    <a16:creationId xmlns:a16="http://schemas.microsoft.com/office/drawing/2014/main" id="{2E8EE3B5-7B3B-D4E2-0BEA-2B93A42399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5" y="2034"/>
                <a:ext cx="810" cy="785"/>
              </a:xfrm>
              <a:custGeom>
                <a:avLst/>
                <a:gdLst/>
                <a:ahLst/>
                <a:cxnLst/>
                <a:rect l="0" t="0" r="r" b="b"/>
                <a:pathLst>
                  <a:path w="6426424" h="6227693">
                    <a:moveTo>
                      <a:pt x="3898283" y="433625"/>
                    </a:moveTo>
                    <a:lnTo>
                      <a:pt x="3866290" y="574502"/>
                    </a:lnTo>
                    <a:lnTo>
                      <a:pt x="3647266" y="641170"/>
                    </a:lnTo>
                    <a:lnTo>
                      <a:pt x="3509757" y="645362"/>
                    </a:lnTo>
                    <a:lnTo>
                      <a:pt x="3400815" y="731079"/>
                    </a:lnTo>
                    <a:lnTo>
                      <a:pt x="3221024" y="838895"/>
                    </a:lnTo>
                    <a:lnTo>
                      <a:pt x="3174551" y="1014520"/>
                    </a:lnTo>
                    <a:lnTo>
                      <a:pt x="2959718" y="1138333"/>
                    </a:lnTo>
                    <a:lnTo>
                      <a:pt x="2882767" y="1231292"/>
                    </a:lnTo>
                    <a:lnTo>
                      <a:pt x="2779158" y="1233226"/>
                    </a:lnTo>
                    <a:lnTo>
                      <a:pt x="2636316" y="1185606"/>
                    </a:lnTo>
                    <a:lnTo>
                      <a:pt x="2509470" y="1216436"/>
                    </a:lnTo>
                    <a:lnTo>
                      <a:pt x="2442811" y="1334917"/>
                    </a:lnTo>
                    <a:lnTo>
                      <a:pt x="2371960" y="1457589"/>
                    </a:lnTo>
                    <a:lnTo>
                      <a:pt x="2272542" y="1566546"/>
                    </a:lnTo>
                    <a:lnTo>
                      <a:pt x="2200551" y="1657595"/>
                    </a:lnTo>
                    <a:lnTo>
                      <a:pt x="2112936" y="1735698"/>
                    </a:lnTo>
                    <a:lnTo>
                      <a:pt x="1914099" y="1907131"/>
                    </a:lnTo>
                    <a:lnTo>
                      <a:pt x="1697357" y="1997040"/>
                    </a:lnTo>
                    <a:lnTo>
                      <a:pt x="1516425" y="1982183"/>
                    </a:lnTo>
                    <a:lnTo>
                      <a:pt x="1370533" y="2115521"/>
                    </a:lnTo>
                    <a:lnTo>
                      <a:pt x="1228833" y="2070951"/>
                    </a:lnTo>
                    <a:lnTo>
                      <a:pt x="1196073" y="2212671"/>
                    </a:lnTo>
                    <a:lnTo>
                      <a:pt x="1138937" y="2355533"/>
                    </a:lnTo>
                    <a:lnTo>
                      <a:pt x="969809" y="2450774"/>
                    </a:lnTo>
                    <a:lnTo>
                      <a:pt x="803731" y="2450774"/>
                    </a:lnTo>
                    <a:lnTo>
                      <a:pt x="585848" y="2486588"/>
                    </a:lnTo>
                    <a:lnTo>
                      <a:pt x="483379" y="2681262"/>
                    </a:lnTo>
                    <a:lnTo>
                      <a:pt x="270828" y="2889651"/>
                    </a:lnTo>
                    <a:lnTo>
                      <a:pt x="118440" y="2987868"/>
                    </a:lnTo>
                    <a:lnTo>
                      <a:pt x="0" y="3076704"/>
                    </a:lnTo>
                    <a:lnTo>
                      <a:pt x="28568" y="3189852"/>
                    </a:lnTo>
                    <a:lnTo>
                      <a:pt x="118464" y="3342238"/>
                    </a:lnTo>
                    <a:lnTo>
                      <a:pt x="325682" y="3520914"/>
                    </a:lnTo>
                    <a:lnTo>
                      <a:pt x="559561" y="3448913"/>
                    </a:lnTo>
                    <a:lnTo>
                      <a:pt x="753067" y="3477485"/>
                    </a:lnTo>
                    <a:lnTo>
                      <a:pt x="927527" y="3593684"/>
                    </a:lnTo>
                    <a:lnTo>
                      <a:pt x="1021613" y="3664544"/>
                    </a:lnTo>
                    <a:lnTo>
                      <a:pt x="978191" y="3792549"/>
                    </a:lnTo>
                    <a:lnTo>
                      <a:pt x="878772" y="3911030"/>
                    </a:lnTo>
                    <a:lnTo>
                      <a:pt x="1002568" y="4100371"/>
                    </a:lnTo>
                    <a:lnTo>
                      <a:pt x="1006759" y="4218852"/>
                    </a:lnTo>
                    <a:lnTo>
                      <a:pt x="949622" y="4346857"/>
                    </a:lnTo>
                    <a:lnTo>
                      <a:pt x="1016282" y="4489718"/>
                    </a:lnTo>
                    <a:lnTo>
                      <a:pt x="1121032" y="4627247"/>
                    </a:lnTo>
                    <a:lnTo>
                      <a:pt x="1168891" y="4807509"/>
                    </a:lnTo>
                    <a:lnTo>
                      <a:pt x="1380825" y="4824208"/>
                    </a:lnTo>
                    <a:lnTo>
                      <a:pt x="1598708" y="4871828"/>
                    </a:lnTo>
                    <a:lnTo>
                      <a:pt x="1887441" y="4757538"/>
                    </a:lnTo>
                    <a:lnTo>
                      <a:pt x="2072564" y="4738490"/>
                    </a:lnTo>
                    <a:lnTo>
                      <a:pt x="2295778" y="4753346"/>
                    </a:lnTo>
                    <a:lnTo>
                      <a:pt x="2456525" y="4743822"/>
                    </a:lnTo>
                    <a:lnTo>
                      <a:pt x="2445492" y="4985951"/>
                    </a:lnTo>
                    <a:lnTo>
                      <a:pt x="2460716" y="5106507"/>
                    </a:lnTo>
                    <a:lnTo>
                      <a:pt x="2456525" y="5191083"/>
                    </a:lnTo>
                    <a:lnTo>
                      <a:pt x="2561275" y="5252419"/>
                    </a:lnTo>
                    <a:lnTo>
                      <a:pt x="2716689" y="5119082"/>
                    </a:lnTo>
                    <a:lnTo>
                      <a:pt x="2787540" y="5219655"/>
                    </a:lnTo>
                    <a:lnTo>
                      <a:pt x="2854199" y="5328612"/>
                    </a:lnTo>
                    <a:lnTo>
                      <a:pt x="2910195" y="5384616"/>
                    </a:lnTo>
                    <a:lnTo>
                      <a:pt x="2971522" y="5517952"/>
                    </a:lnTo>
                    <a:lnTo>
                      <a:pt x="3019136" y="5659673"/>
                    </a:lnTo>
                    <a:lnTo>
                      <a:pt x="3204260" y="5730533"/>
                    </a:lnTo>
                    <a:lnTo>
                      <a:pt x="3312060" y="5782344"/>
                    </a:lnTo>
                    <a:lnTo>
                      <a:pt x="3468615" y="5810916"/>
                    </a:lnTo>
                    <a:lnTo>
                      <a:pt x="3467475" y="5957969"/>
                    </a:lnTo>
                    <a:lnTo>
                      <a:pt x="3486520" y="6018163"/>
                    </a:lnTo>
                    <a:lnTo>
                      <a:pt x="3534134" y="6113404"/>
                    </a:lnTo>
                    <a:lnTo>
                      <a:pt x="3652598" y="6094356"/>
                    </a:lnTo>
                    <a:lnTo>
                      <a:pt x="3732971" y="6022355"/>
                    </a:lnTo>
                    <a:lnTo>
                      <a:pt x="3927617" y="6222361"/>
                    </a:lnTo>
                    <a:lnTo>
                      <a:pt x="4039609" y="6227693"/>
                    </a:lnTo>
                    <a:lnTo>
                      <a:pt x="4329483" y="6108070"/>
                    </a:lnTo>
                    <a:lnTo>
                      <a:pt x="4313487" y="5989590"/>
                    </a:lnTo>
                    <a:lnTo>
                      <a:pt x="4765248" y="5919870"/>
                    </a:lnTo>
                    <a:lnTo>
                      <a:pt x="5071886" y="5881774"/>
                    </a:lnTo>
                    <a:lnTo>
                      <a:pt x="5341573" y="5881774"/>
                    </a:lnTo>
                    <a:lnTo>
                      <a:pt x="5471469" y="5582335"/>
                    </a:lnTo>
                    <a:lnTo>
                      <a:pt x="5520224" y="5301945"/>
                    </a:lnTo>
                    <a:lnTo>
                      <a:pt x="5369001" y="4922122"/>
                    </a:lnTo>
                    <a:lnTo>
                      <a:pt x="5159500" y="4690493"/>
                    </a:lnTo>
                    <a:lnTo>
                      <a:pt x="5079127" y="4558296"/>
                    </a:lnTo>
                    <a:lnTo>
                      <a:pt x="4987718" y="4312183"/>
                    </a:lnTo>
                    <a:lnTo>
                      <a:pt x="5011327" y="4147222"/>
                    </a:lnTo>
                    <a:lnTo>
                      <a:pt x="5135123" y="4057314"/>
                    </a:lnTo>
                    <a:lnTo>
                      <a:pt x="5179314" y="3794062"/>
                    </a:lnTo>
                    <a:lnTo>
                      <a:pt x="5200641" y="3645868"/>
                    </a:lnTo>
                    <a:lnTo>
                      <a:pt x="5335869" y="3577290"/>
                    </a:lnTo>
                    <a:lnTo>
                      <a:pt x="5659643" y="3429096"/>
                    </a:lnTo>
                    <a:lnTo>
                      <a:pt x="5800203" y="3264135"/>
                    </a:lnTo>
                    <a:lnTo>
                      <a:pt x="5962090" y="3178418"/>
                    </a:lnTo>
                    <a:lnTo>
                      <a:pt x="6156736" y="3345661"/>
                    </a:lnTo>
                    <a:lnTo>
                      <a:pt x="6275200" y="3416521"/>
                    </a:lnTo>
                    <a:lnTo>
                      <a:pt x="6384142" y="3392140"/>
                    </a:lnTo>
                    <a:lnTo>
                      <a:pt x="6426424" y="3149846"/>
                    </a:lnTo>
                    <a:lnTo>
                      <a:pt x="6356800" y="2744516"/>
                    </a:lnTo>
                    <a:lnTo>
                      <a:pt x="6324625" y="2683637"/>
                    </a:lnTo>
                    <a:lnTo>
                      <a:pt x="6193687" y="2510964"/>
                    </a:lnTo>
                    <a:lnTo>
                      <a:pt x="6284114" y="2294470"/>
                    </a:lnTo>
                    <a:lnTo>
                      <a:pt x="6172899" y="2081364"/>
                    </a:lnTo>
                    <a:lnTo>
                      <a:pt x="6016910" y="1863431"/>
                    </a:lnTo>
                    <a:lnTo>
                      <a:pt x="5884669" y="1792167"/>
                    </a:lnTo>
                    <a:lnTo>
                      <a:pt x="5806736" y="1502528"/>
                    </a:lnTo>
                    <a:lnTo>
                      <a:pt x="5773917" y="1286150"/>
                    </a:lnTo>
                    <a:lnTo>
                      <a:pt x="5669166" y="1031281"/>
                    </a:lnTo>
                    <a:lnTo>
                      <a:pt x="5626884" y="766540"/>
                    </a:lnTo>
                    <a:lnTo>
                      <a:pt x="5584602" y="577547"/>
                    </a:lnTo>
                    <a:lnTo>
                      <a:pt x="5580411" y="412587"/>
                    </a:lnTo>
                    <a:lnTo>
                      <a:pt x="5434520" y="241153"/>
                    </a:lnTo>
                    <a:lnTo>
                      <a:pt x="5316055" y="288774"/>
                    </a:lnTo>
                    <a:lnTo>
                      <a:pt x="5178546" y="246486"/>
                    </a:lnTo>
                    <a:lnTo>
                      <a:pt x="5079127" y="89908"/>
                    </a:lnTo>
                    <a:lnTo>
                      <a:pt x="4942758" y="0"/>
                    </a:lnTo>
                    <a:lnTo>
                      <a:pt x="4843340" y="65528"/>
                    </a:lnTo>
                    <a:lnTo>
                      <a:pt x="4734398" y="170293"/>
                    </a:lnTo>
                    <a:lnTo>
                      <a:pt x="4615934" y="203057"/>
                    </a:lnTo>
                    <a:lnTo>
                      <a:pt x="4455188" y="198865"/>
                    </a:lnTo>
                    <a:lnTo>
                      <a:pt x="4305105" y="137529"/>
                    </a:lnTo>
                    <a:lnTo>
                      <a:pt x="4177119" y="193533"/>
                    </a:lnTo>
                    <a:lnTo>
                      <a:pt x="4062845" y="329920"/>
                    </a:lnTo>
                    <a:lnTo>
                      <a:pt x="3898283" y="433625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" name="任意多边形 6">
                <a:extLst>
                  <a:ext uri="{FF2B5EF4-FFF2-40B4-BE49-F238E27FC236}">
                    <a16:creationId xmlns:a16="http://schemas.microsoft.com/office/drawing/2014/main" id="{E05EDFAF-4050-5175-98D0-297C33DF52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9" y="1903"/>
                <a:ext cx="698" cy="573"/>
              </a:xfrm>
              <a:custGeom>
                <a:avLst/>
                <a:gdLst>
                  <a:gd name="T0" fmla="*/ 0 w 5538054"/>
                  <a:gd name="T1" fmla="*/ 0 h 4554102"/>
                  <a:gd name="T2" fmla="*/ 5538054 w 5538054"/>
                  <a:gd name="T3" fmla="*/ 4554102 h 4554102"/>
                </a:gdLst>
                <a:ahLst/>
                <a:cxnLst>
                  <a:cxn ang="0">
                    <a:pos x="5506061" y="1618890"/>
                  </a:cxn>
                  <a:cxn ang="0">
                    <a:pos x="5149528" y="1689750"/>
                  </a:cxn>
                  <a:cxn ang="0">
                    <a:pos x="4860795" y="1883283"/>
                  </a:cxn>
                  <a:cxn ang="0">
                    <a:pos x="4599489" y="2182721"/>
                  </a:cxn>
                  <a:cxn ang="0">
                    <a:pos x="4418929" y="2277614"/>
                  </a:cxn>
                  <a:cxn ang="0">
                    <a:pos x="4149241" y="2260824"/>
                  </a:cxn>
                  <a:cxn ang="0">
                    <a:pos x="4011731" y="2501977"/>
                  </a:cxn>
                  <a:cxn ang="0">
                    <a:pos x="3840322" y="2701983"/>
                  </a:cxn>
                  <a:cxn ang="0">
                    <a:pos x="3553870" y="2951519"/>
                  </a:cxn>
                  <a:cxn ang="0">
                    <a:pos x="3156196" y="3026571"/>
                  </a:cxn>
                  <a:cxn ang="0">
                    <a:pos x="2868604" y="3115339"/>
                  </a:cxn>
                  <a:cxn ang="0">
                    <a:pos x="2778708" y="3399921"/>
                  </a:cxn>
                  <a:cxn ang="0">
                    <a:pos x="2443502" y="3495162"/>
                  </a:cxn>
                  <a:cxn ang="0">
                    <a:pos x="2123150" y="3725650"/>
                  </a:cxn>
                  <a:cxn ang="0">
                    <a:pos x="1733915" y="4049237"/>
                  </a:cxn>
                  <a:cxn ang="0">
                    <a:pos x="1493880" y="4144239"/>
                  </a:cxn>
                  <a:cxn ang="0">
                    <a:pos x="1435504" y="4023377"/>
                  </a:cxn>
                  <a:cxn ang="0">
                    <a:pos x="1267046" y="3894802"/>
                  </a:cxn>
                  <a:cxn ang="0">
                    <a:pos x="1070589" y="4069857"/>
                  </a:cxn>
                  <a:cxn ang="0">
                    <a:pos x="677576" y="4213958"/>
                  </a:cxn>
                  <a:cxn ang="0">
                    <a:pos x="556732" y="4273484"/>
                  </a:cxn>
                  <a:cxn ang="0">
                    <a:pos x="448819" y="4351943"/>
                  </a:cxn>
                  <a:cxn ang="0">
                    <a:pos x="350752" y="4190149"/>
                  </a:cxn>
                  <a:cxn ang="0">
                    <a:pos x="141688" y="4412630"/>
                  </a:cxn>
                  <a:cxn ang="0">
                    <a:pos x="0" y="4554102"/>
                  </a:cxn>
                  <a:cxn ang="0">
                    <a:pos x="82206" y="4219762"/>
                  </a:cxn>
                  <a:cxn ang="0">
                    <a:pos x="128803" y="3478916"/>
                  </a:cxn>
                  <a:cxn ang="0">
                    <a:pos x="69385" y="3255025"/>
                  </a:cxn>
                  <a:cxn ang="0">
                    <a:pos x="253491" y="3096538"/>
                  </a:cxn>
                  <a:cxn ang="0">
                    <a:pos x="340213" y="2741096"/>
                  </a:cxn>
                  <a:cxn ang="0">
                    <a:pos x="545399" y="2349715"/>
                  </a:cxn>
                  <a:cxn ang="0">
                    <a:pos x="790709" y="2087480"/>
                  </a:cxn>
                  <a:cxn ang="0">
                    <a:pos x="1022305" y="2258566"/>
                  </a:cxn>
                  <a:cxn ang="0">
                    <a:pos x="1220002" y="1991891"/>
                  </a:cxn>
                  <a:cxn ang="0">
                    <a:pos x="1380748" y="1655845"/>
                  </a:cxn>
                  <a:cxn ang="0">
                    <a:pos x="1455789" y="1429548"/>
                  </a:cxn>
                  <a:cxn ang="0">
                    <a:pos x="1320732" y="1159991"/>
                  </a:cxn>
                  <a:cxn ang="0">
                    <a:pos x="1285520" y="861525"/>
                  </a:cxn>
                  <a:cxn ang="0">
                    <a:pos x="1370084" y="635228"/>
                  </a:cxn>
                  <a:cxn ang="0">
                    <a:pos x="1659958" y="768566"/>
                  </a:cxn>
                  <a:cxn ang="0">
                    <a:pos x="1905268" y="1043624"/>
                  </a:cxn>
                  <a:cxn ang="0">
                    <a:pos x="2198192" y="1009719"/>
                  </a:cxn>
                  <a:cxn ang="0">
                    <a:pos x="2477403" y="824569"/>
                  </a:cxn>
                  <a:cxn ang="0">
                    <a:pos x="2654913" y="629896"/>
                  </a:cxn>
                  <a:cxn ang="0">
                    <a:pos x="2849559" y="568560"/>
                  </a:cxn>
                  <a:cxn ang="0">
                    <a:pos x="3025160" y="780372"/>
                  </a:cxn>
                  <a:cxn ang="0">
                    <a:pos x="3113915" y="467217"/>
                  </a:cxn>
                  <a:cxn ang="0">
                    <a:pos x="3337129" y="201684"/>
                  </a:cxn>
                  <a:cxn ang="0">
                    <a:pos x="3378478" y="0"/>
                  </a:cxn>
                  <a:cxn ang="0">
                    <a:pos x="3581299" y="181494"/>
                  </a:cxn>
                  <a:cxn ang="0">
                    <a:pos x="3803372" y="408932"/>
                  </a:cxn>
                  <a:cxn ang="0">
                    <a:pos x="3996878" y="734661"/>
                  </a:cxn>
                  <a:cxn ang="0">
                    <a:pos x="4287520" y="965149"/>
                  </a:cxn>
                  <a:cxn ang="0">
                    <a:pos x="4514926" y="1106870"/>
                  </a:cxn>
                  <a:cxn ang="0">
                    <a:pos x="4519117" y="816955"/>
                  </a:cxn>
                  <a:cxn ang="0">
                    <a:pos x="4666149" y="927053"/>
                  </a:cxn>
                  <a:cxn ang="0">
                    <a:pos x="4898886" y="1188395"/>
                  </a:cxn>
                  <a:cxn ang="0">
                    <a:pos x="5092392" y="1324783"/>
                  </a:cxn>
                  <a:cxn ang="0">
                    <a:pos x="5382266" y="1367071"/>
                  </a:cxn>
                </a:cxnLst>
                <a:rect l="T0" t="T1" r="T2" b="T3"/>
                <a:pathLst>
                  <a:path w="5538054" h="4554102">
                    <a:moveTo>
                      <a:pt x="5538054" y="1478013"/>
                    </a:moveTo>
                    <a:lnTo>
                      <a:pt x="5506061" y="1618890"/>
                    </a:lnTo>
                    <a:lnTo>
                      <a:pt x="5287037" y="1685558"/>
                    </a:lnTo>
                    <a:lnTo>
                      <a:pt x="5149528" y="1689750"/>
                    </a:lnTo>
                    <a:lnTo>
                      <a:pt x="5040586" y="1775467"/>
                    </a:lnTo>
                    <a:lnTo>
                      <a:pt x="4860795" y="1883283"/>
                    </a:lnTo>
                    <a:lnTo>
                      <a:pt x="4814322" y="2058908"/>
                    </a:lnTo>
                    <a:lnTo>
                      <a:pt x="4599489" y="2182721"/>
                    </a:lnTo>
                    <a:lnTo>
                      <a:pt x="4522538" y="2275680"/>
                    </a:lnTo>
                    <a:lnTo>
                      <a:pt x="4418929" y="2277614"/>
                    </a:lnTo>
                    <a:lnTo>
                      <a:pt x="4276087" y="2229994"/>
                    </a:lnTo>
                    <a:lnTo>
                      <a:pt x="4149241" y="2260824"/>
                    </a:lnTo>
                    <a:lnTo>
                      <a:pt x="4082582" y="2379305"/>
                    </a:lnTo>
                    <a:lnTo>
                      <a:pt x="4011731" y="2501977"/>
                    </a:lnTo>
                    <a:lnTo>
                      <a:pt x="3912313" y="2610934"/>
                    </a:lnTo>
                    <a:lnTo>
                      <a:pt x="3840322" y="2701983"/>
                    </a:lnTo>
                    <a:lnTo>
                      <a:pt x="3752707" y="2780086"/>
                    </a:lnTo>
                    <a:lnTo>
                      <a:pt x="3553870" y="2951519"/>
                    </a:lnTo>
                    <a:lnTo>
                      <a:pt x="3337128" y="3041428"/>
                    </a:lnTo>
                    <a:lnTo>
                      <a:pt x="3156196" y="3026571"/>
                    </a:lnTo>
                    <a:lnTo>
                      <a:pt x="3010304" y="3159909"/>
                    </a:lnTo>
                    <a:lnTo>
                      <a:pt x="2868604" y="3115339"/>
                    </a:lnTo>
                    <a:lnTo>
                      <a:pt x="2835844" y="3257059"/>
                    </a:lnTo>
                    <a:lnTo>
                      <a:pt x="2778708" y="3399921"/>
                    </a:lnTo>
                    <a:lnTo>
                      <a:pt x="2609580" y="3495162"/>
                    </a:lnTo>
                    <a:lnTo>
                      <a:pt x="2443502" y="3495162"/>
                    </a:lnTo>
                    <a:lnTo>
                      <a:pt x="2225619" y="3530976"/>
                    </a:lnTo>
                    <a:lnTo>
                      <a:pt x="2123150" y="3725650"/>
                    </a:lnTo>
                    <a:lnTo>
                      <a:pt x="1910599" y="3934039"/>
                    </a:lnTo>
                    <a:lnTo>
                      <a:pt x="1733915" y="4049237"/>
                    </a:lnTo>
                    <a:lnTo>
                      <a:pt x="1603392" y="4017474"/>
                    </a:lnTo>
                    <a:lnTo>
                      <a:pt x="1493880" y="4144239"/>
                    </a:lnTo>
                    <a:lnTo>
                      <a:pt x="1439180" y="4101687"/>
                    </a:lnTo>
                    <a:lnTo>
                      <a:pt x="1435504" y="4023377"/>
                    </a:lnTo>
                    <a:lnTo>
                      <a:pt x="1427122" y="3940041"/>
                    </a:lnTo>
                    <a:lnTo>
                      <a:pt x="1267046" y="3894802"/>
                    </a:lnTo>
                    <a:lnTo>
                      <a:pt x="1209908" y="4006140"/>
                    </a:lnTo>
                    <a:lnTo>
                      <a:pt x="1070589" y="4069857"/>
                    </a:lnTo>
                    <a:lnTo>
                      <a:pt x="894889" y="4247863"/>
                    </a:lnTo>
                    <a:lnTo>
                      <a:pt x="677576" y="4213958"/>
                    </a:lnTo>
                    <a:lnTo>
                      <a:pt x="622821" y="4297294"/>
                    </a:lnTo>
                    <a:lnTo>
                      <a:pt x="556732" y="4273484"/>
                    </a:lnTo>
                    <a:lnTo>
                      <a:pt x="512639" y="4332439"/>
                    </a:lnTo>
                    <a:lnTo>
                      <a:pt x="448819" y="4351943"/>
                    </a:lnTo>
                    <a:lnTo>
                      <a:pt x="475119" y="4237768"/>
                    </a:lnTo>
                    <a:lnTo>
                      <a:pt x="350752" y="4190149"/>
                    </a:lnTo>
                    <a:lnTo>
                      <a:pt x="313802" y="4363963"/>
                    </a:lnTo>
                    <a:lnTo>
                      <a:pt x="141688" y="4412630"/>
                    </a:lnTo>
                    <a:lnTo>
                      <a:pt x="75827" y="4517829"/>
                    </a:lnTo>
                    <a:lnTo>
                      <a:pt x="0" y="4554102"/>
                    </a:lnTo>
                    <a:lnTo>
                      <a:pt x="27227" y="4363516"/>
                    </a:lnTo>
                    <a:lnTo>
                      <a:pt x="82206" y="4219762"/>
                    </a:lnTo>
                    <a:lnTo>
                      <a:pt x="132994" y="3817716"/>
                    </a:lnTo>
                    <a:lnTo>
                      <a:pt x="128803" y="3478916"/>
                    </a:lnTo>
                    <a:lnTo>
                      <a:pt x="52621" y="3335162"/>
                    </a:lnTo>
                    <a:lnTo>
                      <a:pt x="69385" y="3255025"/>
                    </a:lnTo>
                    <a:lnTo>
                      <a:pt x="162579" y="3225436"/>
                    </a:lnTo>
                    <a:lnTo>
                      <a:pt x="253491" y="3096538"/>
                    </a:lnTo>
                    <a:lnTo>
                      <a:pt x="268222" y="2942119"/>
                    </a:lnTo>
                    <a:lnTo>
                      <a:pt x="340213" y="2741096"/>
                    </a:lnTo>
                    <a:lnTo>
                      <a:pt x="458677" y="2544388"/>
                    </a:lnTo>
                    <a:lnTo>
                      <a:pt x="545399" y="2349715"/>
                    </a:lnTo>
                    <a:lnTo>
                      <a:pt x="587309" y="2089018"/>
                    </a:lnTo>
                    <a:lnTo>
                      <a:pt x="790709" y="2087480"/>
                    </a:lnTo>
                    <a:lnTo>
                      <a:pt x="922887" y="2153801"/>
                    </a:lnTo>
                    <a:lnTo>
                      <a:pt x="1022305" y="2258566"/>
                    </a:lnTo>
                    <a:lnTo>
                      <a:pt x="1139629" y="2201421"/>
                    </a:lnTo>
                    <a:lnTo>
                      <a:pt x="1220002" y="1991891"/>
                    </a:lnTo>
                    <a:lnTo>
                      <a:pt x="1295043" y="1840994"/>
                    </a:lnTo>
                    <a:lnTo>
                      <a:pt x="1380748" y="1655845"/>
                    </a:lnTo>
                    <a:lnTo>
                      <a:pt x="1375416" y="1552221"/>
                    </a:lnTo>
                    <a:lnTo>
                      <a:pt x="1455789" y="1429548"/>
                    </a:lnTo>
                    <a:lnTo>
                      <a:pt x="1383798" y="1272971"/>
                    </a:lnTo>
                    <a:lnTo>
                      <a:pt x="1320732" y="1159991"/>
                    </a:lnTo>
                    <a:cubicBezTo>
                      <a:pt x="1319915" y="1112695"/>
                      <a:pt x="1319097" y="1065398"/>
                      <a:pt x="1318280" y="1018102"/>
                    </a:cubicBezTo>
                    <a:lnTo>
                      <a:pt x="1285520" y="861525"/>
                    </a:lnTo>
                    <a:lnTo>
                      <a:pt x="1247429" y="738853"/>
                    </a:lnTo>
                    <a:lnTo>
                      <a:pt x="1370084" y="635228"/>
                    </a:lnTo>
                    <a:lnTo>
                      <a:pt x="1465312" y="726278"/>
                    </a:lnTo>
                    <a:lnTo>
                      <a:pt x="1659958" y="768566"/>
                    </a:lnTo>
                    <a:lnTo>
                      <a:pt x="1796327" y="920951"/>
                    </a:lnTo>
                    <a:lnTo>
                      <a:pt x="1905268" y="1043624"/>
                    </a:lnTo>
                    <a:lnTo>
                      <a:pt x="2023732" y="1071055"/>
                    </a:lnTo>
                    <a:lnTo>
                      <a:pt x="2198192" y="1009719"/>
                    </a:lnTo>
                    <a:lnTo>
                      <a:pt x="2311325" y="929335"/>
                    </a:lnTo>
                    <a:lnTo>
                      <a:pt x="2477403" y="824569"/>
                    </a:lnTo>
                    <a:lnTo>
                      <a:pt x="2570349" y="719804"/>
                    </a:lnTo>
                    <a:lnTo>
                      <a:pt x="2654913" y="629896"/>
                    </a:lnTo>
                    <a:lnTo>
                      <a:pt x="2797754" y="620372"/>
                    </a:lnTo>
                    <a:lnTo>
                      <a:pt x="2849559" y="568560"/>
                    </a:lnTo>
                    <a:lnTo>
                      <a:pt x="2935264" y="682849"/>
                    </a:lnTo>
                    <a:lnTo>
                      <a:pt x="3025160" y="780372"/>
                    </a:lnTo>
                    <a:lnTo>
                      <a:pt x="3043064" y="618462"/>
                    </a:lnTo>
                    <a:lnTo>
                      <a:pt x="3113915" y="467217"/>
                    </a:lnTo>
                    <a:lnTo>
                      <a:pt x="3228188" y="305308"/>
                    </a:lnTo>
                    <a:lnTo>
                      <a:pt x="3337129" y="201684"/>
                    </a:lnTo>
                    <a:lnTo>
                      <a:pt x="3422834" y="125491"/>
                    </a:lnTo>
                    <a:lnTo>
                      <a:pt x="3378478" y="0"/>
                    </a:lnTo>
                    <a:lnTo>
                      <a:pt x="3552515" y="69556"/>
                    </a:lnTo>
                    <a:lnTo>
                      <a:pt x="3581299" y="181494"/>
                    </a:lnTo>
                    <a:lnTo>
                      <a:pt x="3746236" y="260738"/>
                    </a:lnTo>
                    <a:lnTo>
                      <a:pt x="3803372" y="408932"/>
                    </a:lnTo>
                    <a:lnTo>
                      <a:pt x="3940882" y="626845"/>
                    </a:lnTo>
                    <a:lnTo>
                      <a:pt x="3996878" y="734661"/>
                    </a:lnTo>
                    <a:lnTo>
                      <a:pt x="4224283" y="838285"/>
                    </a:lnTo>
                    <a:lnTo>
                      <a:pt x="4287520" y="965149"/>
                    </a:lnTo>
                    <a:lnTo>
                      <a:pt x="4419698" y="1106870"/>
                    </a:lnTo>
                    <a:lnTo>
                      <a:pt x="4514926" y="1106870"/>
                    </a:lnTo>
                    <a:lnTo>
                      <a:pt x="4523308" y="949152"/>
                    </a:lnTo>
                    <a:lnTo>
                      <a:pt x="4519117" y="816955"/>
                    </a:lnTo>
                    <a:lnTo>
                      <a:pt x="4604822" y="784191"/>
                    </a:lnTo>
                    <a:lnTo>
                      <a:pt x="4666149" y="927053"/>
                    </a:lnTo>
                    <a:lnTo>
                      <a:pt x="4818513" y="978865"/>
                    </a:lnTo>
                    <a:lnTo>
                      <a:pt x="4898886" y="1188395"/>
                    </a:lnTo>
                    <a:lnTo>
                      <a:pt x="4935837" y="1330116"/>
                    </a:lnTo>
                    <a:lnTo>
                      <a:pt x="5092392" y="1324783"/>
                    </a:lnTo>
                    <a:lnTo>
                      <a:pt x="5244756" y="1353355"/>
                    </a:lnTo>
                    <a:lnTo>
                      <a:pt x="5382266" y="1367071"/>
                    </a:lnTo>
                    <a:lnTo>
                      <a:pt x="5538054" y="1478013"/>
                    </a:lnTo>
                    <a:close/>
                  </a:path>
                </a:pathLst>
              </a:custGeom>
              <a:solidFill>
                <a:srgbClr val="92D050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" name="任意多边形 6">
                <a:extLst>
                  <a:ext uri="{FF2B5EF4-FFF2-40B4-BE49-F238E27FC236}">
                    <a16:creationId xmlns:a16="http://schemas.microsoft.com/office/drawing/2014/main" id="{D775FC3D-59BD-5B8F-A16C-5756DA669C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" y="3041"/>
                <a:ext cx="728" cy="815"/>
              </a:xfrm>
              <a:custGeom>
                <a:avLst/>
                <a:gdLst/>
                <a:ahLst/>
                <a:cxnLst/>
                <a:rect l="0" t="0" r="r" b="b"/>
                <a:pathLst>
                  <a:path w="5780898" h="6473411">
                    <a:moveTo>
                      <a:pt x="1002933" y="0"/>
                    </a:moveTo>
                    <a:lnTo>
                      <a:pt x="898958" y="79987"/>
                    </a:lnTo>
                    <a:lnTo>
                      <a:pt x="840224" y="247977"/>
                    </a:lnTo>
                    <a:lnTo>
                      <a:pt x="728689" y="345521"/>
                    </a:lnTo>
                    <a:lnTo>
                      <a:pt x="566803" y="412190"/>
                    </a:lnTo>
                    <a:lnTo>
                      <a:pt x="490621" y="488383"/>
                    </a:lnTo>
                    <a:lnTo>
                      <a:pt x="410247" y="668200"/>
                    </a:lnTo>
                    <a:lnTo>
                      <a:pt x="379770" y="761159"/>
                    </a:lnTo>
                    <a:lnTo>
                      <a:pt x="142099" y="911908"/>
                    </a:lnTo>
                    <a:lnTo>
                      <a:pt x="175601" y="1042319"/>
                    </a:lnTo>
                    <a:lnTo>
                      <a:pt x="265497" y="1103655"/>
                    </a:lnTo>
                    <a:lnTo>
                      <a:pt x="331016" y="1207279"/>
                    </a:lnTo>
                    <a:lnTo>
                      <a:pt x="235788" y="1312044"/>
                    </a:lnTo>
                    <a:lnTo>
                      <a:pt x="75042" y="1397761"/>
                    </a:lnTo>
                    <a:lnTo>
                      <a:pt x="9523" y="1539481"/>
                    </a:lnTo>
                    <a:lnTo>
                      <a:pt x="0" y="1637773"/>
                    </a:lnTo>
                    <a:lnTo>
                      <a:pt x="152365" y="1722349"/>
                    </a:lnTo>
                    <a:lnTo>
                      <a:pt x="236929" y="1808066"/>
                    </a:lnTo>
                    <a:lnTo>
                      <a:pt x="340539" y="1934930"/>
                    </a:lnTo>
                    <a:lnTo>
                      <a:pt x="483380" y="2096840"/>
                    </a:lnTo>
                    <a:lnTo>
                      <a:pt x="534044" y="2357041"/>
                    </a:lnTo>
                    <a:lnTo>
                      <a:pt x="562613" y="2560098"/>
                    </a:lnTo>
                    <a:lnTo>
                      <a:pt x="629272" y="2706010"/>
                    </a:lnTo>
                    <a:lnTo>
                      <a:pt x="790018" y="2918591"/>
                    </a:lnTo>
                    <a:lnTo>
                      <a:pt x="821637" y="3074027"/>
                    </a:lnTo>
                    <a:lnTo>
                      <a:pt x="846014" y="3249652"/>
                    </a:lnTo>
                    <a:lnTo>
                      <a:pt x="1021615" y="3386041"/>
                    </a:lnTo>
                    <a:lnTo>
                      <a:pt x="1134747" y="3609286"/>
                    </a:lnTo>
                    <a:lnTo>
                      <a:pt x="1219311" y="3850440"/>
                    </a:lnTo>
                    <a:lnTo>
                      <a:pt x="1289021" y="4037499"/>
                    </a:lnTo>
                    <a:lnTo>
                      <a:pt x="1369394" y="4207792"/>
                    </a:lnTo>
                    <a:lnTo>
                      <a:pt x="1536612" y="4245888"/>
                    </a:lnTo>
                    <a:lnTo>
                      <a:pt x="1602131" y="4097694"/>
                    </a:lnTo>
                    <a:lnTo>
                      <a:pt x="1796777" y="4194076"/>
                    </a:lnTo>
                    <a:lnTo>
                      <a:pt x="2085510" y="4288176"/>
                    </a:lnTo>
                    <a:lnTo>
                      <a:pt x="2245116" y="4429897"/>
                    </a:lnTo>
                    <a:lnTo>
                      <a:pt x="2436340" y="4697340"/>
                    </a:lnTo>
                    <a:lnTo>
                      <a:pt x="2654222" y="4837920"/>
                    </a:lnTo>
                    <a:lnTo>
                      <a:pt x="2929242" y="5089738"/>
                    </a:lnTo>
                    <a:lnTo>
                      <a:pt x="3065610" y="5202886"/>
                    </a:lnTo>
                    <a:lnTo>
                      <a:pt x="3260257" y="5245174"/>
                    </a:lnTo>
                    <a:lnTo>
                      <a:pt x="3302539" y="5445181"/>
                    </a:lnTo>
                    <a:lnTo>
                      <a:pt x="3354343" y="5600617"/>
                    </a:lnTo>
                    <a:lnTo>
                      <a:pt x="3535276" y="5861959"/>
                    </a:lnTo>
                    <a:lnTo>
                      <a:pt x="3667454" y="5946535"/>
                    </a:lnTo>
                    <a:lnTo>
                      <a:pt x="3829341" y="6037583"/>
                    </a:lnTo>
                    <a:lnTo>
                      <a:pt x="3791250" y="6184636"/>
                    </a:lnTo>
                    <a:lnTo>
                      <a:pt x="3726152" y="6295430"/>
                    </a:lnTo>
                    <a:lnTo>
                      <a:pt x="4046079" y="6394041"/>
                    </a:lnTo>
                    <a:lnTo>
                      <a:pt x="4186642" y="6473411"/>
                    </a:lnTo>
                    <a:lnTo>
                      <a:pt x="4343106" y="6449277"/>
                    </a:lnTo>
                    <a:lnTo>
                      <a:pt x="4471184" y="6331689"/>
                    </a:lnTo>
                    <a:lnTo>
                      <a:pt x="4480706" y="6013204"/>
                    </a:lnTo>
                    <a:lnTo>
                      <a:pt x="4362242" y="5818530"/>
                    </a:lnTo>
                    <a:lnTo>
                      <a:pt x="4215210" y="5638713"/>
                    </a:lnTo>
                    <a:lnTo>
                      <a:pt x="4100937" y="5381562"/>
                    </a:lnTo>
                    <a:lnTo>
                      <a:pt x="3996186" y="5348799"/>
                    </a:lnTo>
                    <a:lnTo>
                      <a:pt x="3963427" y="5183838"/>
                    </a:lnTo>
                    <a:lnTo>
                      <a:pt x="3950854" y="4987255"/>
                    </a:lnTo>
                    <a:lnTo>
                      <a:pt x="3823264" y="4678292"/>
                    </a:lnTo>
                    <a:lnTo>
                      <a:pt x="3940959" y="4626852"/>
                    </a:lnTo>
                    <a:lnTo>
                      <a:pt x="4158842" y="4632184"/>
                    </a:lnTo>
                    <a:lnTo>
                      <a:pt x="4410625" y="4546468"/>
                    </a:lnTo>
                    <a:lnTo>
                      <a:pt x="4428530" y="4365510"/>
                    </a:lnTo>
                    <a:lnTo>
                      <a:pt x="4485666" y="4157120"/>
                    </a:lnTo>
                    <a:lnTo>
                      <a:pt x="4570230" y="4063020"/>
                    </a:lnTo>
                    <a:lnTo>
                      <a:pt x="4793445" y="3925491"/>
                    </a:lnTo>
                    <a:lnTo>
                      <a:pt x="4997614" y="3987968"/>
                    </a:lnTo>
                    <a:lnTo>
                      <a:pt x="5186928" y="3820726"/>
                    </a:lnTo>
                    <a:lnTo>
                      <a:pt x="5395288" y="3983777"/>
                    </a:lnTo>
                    <a:lnTo>
                      <a:pt x="5594125" y="3978444"/>
                    </a:lnTo>
                    <a:lnTo>
                      <a:pt x="5780898" y="3875289"/>
                    </a:lnTo>
                    <a:lnTo>
                      <a:pt x="5746489" y="3707578"/>
                    </a:lnTo>
                    <a:lnTo>
                      <a:pt x="5594125" y="3674814"/>
                    </a:lnTo>
                    <a:lnTo>
                      <a:pt x="5603648" y="3541477"/>
                    </a:lnTo>
                    <a:lnTo>
                      <a:pt x="5551843" y="3437853"/>
                    </a:lnTo>
                    <a:lnTo>
                      <a:pt x="5433379" y="3342612"/>
                    </a:lnTo>
                    <a:lnTo>
                      <a:pt x="5276824" y="3262227"/>
                    </a:lnTo>
                    <a:lnTo>
                      <a:pt x="5147696" y="3091934"/>
                    </a:lnTo>
                    <a:lnTo>
                      <a:pt x="5238733" y="2912117"/>
                    </a:lnTo>
                    <a:lnTo>
                      <a:pt x="5200642" y="2726968"/>
                    </a:lnTo>
                    <a:lnTo>
                      <a:pt x="5139314" y="2491147"/>
                    </a:lnTo>
                    <a:lnTo>
                      <a:pt x="5103505" y="2270183"/>
                    </a:lnTo>
                    <a:lnTo>
                      <a:pt x="4960663" y="2229036"/>
                    </a:lnTo>
                    <a:lnTo>
                      <a:pt x="4989232" y="2072459"/>
                    </a:lnTo>
                    <a:lnTo>
                      <a:pt x="4937427" y="1836638"/>
                    </a:lnTo>
                    <a:lnTo>
                      <a:pt x="4926763" y="1595485"/>
                    </a:lnTo>
                    <a:lnTo>
                      <a:pt x="5095261" y="1492884"/>
                    </a:lnTo>
                    <a:lnTo>
                      <a:pt x="5104646" y="1401952"/>
                    </a:lnTo>
                    <a:lnTo>
                      <a:pt x="4895145" y="1306711"/>
                    </a:lnTo>
                    <a:lnTo>
                      <a:pt x="4824295" y="1175656"/>
                    </a:lnTo>
                    <a:lnTo>
                      <a:pt x="4799917" y="942886"/>
                    </a:lnTo>
                    <a:lnTo>
                      <a:pt x="4841563" y="760866"/>
                    </a:lnTo>
                    <a:lnTo>
                      <a:pt x="4490229" y="710116"/>
                    </a:lnTo>
                    <a:lnTo>
                      <a:pt x="4329483" y="904789"/>
                    </a:lnTo>
                    <a:lnTo>
                      <a:pt x="4163405" y="1003081"/>
                    </a:lnTo>
                    <a:lnTo>
                      <a:pt x="3988945" y="1125753"/>
                    </a:lnTo>
                    <a:lnTo>
                      <a:pt x="3870481" y="1362715"/>
                    </a:lnTo>
                    <a:lnTo>
                      <a:pt x="3681167" y="1385955"/>
                    </a:lnTo>
                    <a:lnTo>
                      <a:pt x="3516229" y="1403093"/>
                    </a:lnTo>
                    <a:lnTo>
                      <a:pt x="3345960" y="1132227"/>
                    </a:lnTo>
                    <a:lnTo>
                      <a:pt x="3179883" y="1046510"/>
                    </a:lnTo>
                    <a:lnTo>
                      <a:pt x="2971523" y="911263"/>
                    </a:lnTo>
                    <a:lnTo>
                      <a:pt x="2915527" y="697541"/>
                    </a:lnTo>
                    <a:lnTo>
                      <a:pt x="2731544" y="479628"/>
                    </a:lnTo>
                    <a:lnTo>
                      <a:pt x="2499948" y="324191"/>
                    </a:lnTo>
                    <a:lnTo>
                      <a:pt x="2335010" y="238474"/>
                    </a:lnTo>
                    <a:lnTo>
                      <a:pt x="2254637" y="385527"/>
                    </a:lnTo>
                    <a:lnTo>
                      <a:pt x="2126650" y="433148"/>
                    </a:lnTo>
                    <a:lnTo>
                      <a:pt x="1904577" y="234283"/>
                    </a:lnTo>
                    <a:lnTo>
                      <a:pt x="1691755" y="222457"/>
                    </a:lnTo>
                    <a:lnTo>
                      <a:pt x="1532420" y="167614"/>
                    </a:lnTo>
                    <a:lnTo>
                      <a:pt x="1313397" y="230091"/>
                    </a:lnTo>
                    <a:lnTo>
                      <a:pt x="1002933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" name="任意多边形 6">
                <a:extLst>
                  <a:ext uri="{FF2B5EF4-FFF2-40B4-BE49-F238E27FC236}">
                    <a16:creationId xmlns:a16="http://schemas.microsoft.com/office/drawing/2014/main" id="{89560230-36A7-B3B4-8D61-65531F9BA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" y="2870"/>
                <a:ext cx="898" cy="1156"/>
              </a:xfrm>
              <a:custGeom>
                <a:avLst/>
                <a:gdLst>
                  <a:gd name="T0" fmla="*/ 0 w 7130711"/>
                  <a:gd name="T1" fmla="*/ 0 h 9174487"/>
                  <a:gd name="T2" fmla="*/ 7130711 w 7130711"/>
                  <a:gd name="T3" fmla="*/ 9174487 h 9174487"/>
                </a:gdLst>
                <a:ahLst/>
                <a:cxnLst>
                  <a:cxn ang="0">
                    <a:pos x="620120" y="0"/>
                  </a:cxn>
                  <a:cxn ang="0">
                    <a:pos x="951135" y="198866"/>
                  </a:cxn>
                  <a:cxn ang="0">
                    <a:pos x="1169390" y="204571"/>
                  </a:cxn>
                  <a:cxn ang="0">
                    <a:pos x="1395654" y="426676"/>
                  </a:cxn>
                  <a:cxn ang="0">
                    <a:pos x="1812374" y="715449"/>
                  </a:cxn>
                  <a:cxn ang="0">
                    <a:pos x="1886275" y="832789"/>
                  </a:cxn>
                  <a:cxn ang="0">
                    <a:pos x="2386418" y="923467"/>
                  </a:cxn>
                  <a:cxn ang="0">
                    <a:pos x="2959693" y="1208049"/>
                  </a:cxn>
                  <a:cxn ang="0">
                    <a:pos x="3044257" y="1501014"/>
                  </a:cxn>
                  <a:cxn ang="0">
                    <a:pos x="3138344" y="1819501"/>
                  </a:cxn>
                  <a:cxn ang="0">
                    <a:pos x="3305562" y="2108274"/>
                  </a:cxn>
                  <a:cxn ang="0">
                    <a:pos x="3555062" y="2457244"/>
                  </a:cxn>
                  <a:cxn ang="0">
                    <a:pos x="3364607" y="2751350"/>
                  </a:cxn>
                  <a:cxn ang="0">
                    <a:pos x="3441930" y="3075938"/>
                  </a:cxn>
                  <a:cxn ang="0">
                    <a:pos x="3772945" y="3450429"/>
                  </a:cxn>
                  <a:cxn ang="0">
                    <a:pos x="3918837" y="4059599"/>
                  </a:cxn>
                  <a:cxn ang="0">
                    <a:pos x="4135579" y="4603241"/>
                  </a:cxn>
                  <a:cxn ang="0">
                    <a:pos x="4508876" y="5204029"/>
                  </a:cxn>
                  <a:cxn ang="0">
                    <a:pos x="4826177" y="5599477"/>
                  </a:cxn>
                  <a:cxn ang="0">
                    <a:pos x="5375075" y="5641765"/>
                  </a:cxn>
                  <a:cxn ang="0">
                    <a:pos x="5943787" y="6191509"/>
                  </a:cxn>
                  <a:cxn ang="0">
                    <a:pos x="6549822" y="6598763"/>
                  </a:cxn>
                  <a:cxn ang="0">
                    <a:pos x="6824841" y="7215548"/>
                  </a:cxn>
                  <a:cxn ang="0">
                    <a:pos x="7080815" y="7538225"/>
                  </a:cxn>
                  <a:cxn ang="0">
                    <a:pos x="7019488" y="7930624"/>
                  </a:cxn>
                  <a:cxn ang="0">
                    <a:pos x="7130711" y="8354645"/>
                  </a:cxn>
                  <a:cxn ang="0">
                    <a:pos x="6737996" y="8767232"/>
                  </a:cxn>
                  <a:cxn ang="0">
                    <a:pos x="6510591" y="8852949"/>
                  </a:cxn>
                  <a:cxn ang="0">
                    <a:pos x="6219949" y="9137531"/>
                  </a:cxn>
                  <a:cxn ang="0">
                    <a:pos x="5568582" y="8896378"/>
                  </a:cxn>
                  <a:cxn ang="0">
                    <a:pos x="4805992" y="8801137"/>
                  </a:cxn>
                  <a:cxn ang="0">
                    <a:pos x="4829229" y="8460551"/>
                  </a:cxn>
                  <a:cxn ang="0">
                    <a:pos x="4792279" y="8233114"/>
                  </a:cxn>
                  <a:cxn ang="0">
                    <a:pos x="4887506" y="7813284"/>
                  </a:cxn>
                  <a:cxn ang="0">
                    <a:pos x="5035679" y="7297842"/>
                  </a:cxn>
                  <a:cxn ang="0">
                    <a:pos x="4628482" y="6999544"/>
                  </a:cxn>
                  <a:cxn ang="0">
                    <a:pos x="4323754" y="6692863"/>
                  </a:cxn>
                  <a:cxn ang="0">
                    <a:pos x="4267758" y="6170179"/>
                  </a:cxn>
                  <a:cxn ang="0">
                    <a:pos x="3905868" y="5523284"/>
                  </a:cxn>
                  <a:cxn ang="0">
                    <a:pos x="3440791" y="5354132"/>
                  </a:cxn>
                  <a:cxn ang="0">
                    <a:pos x="3161581" y="5040977"/>
                  </a:cxn>
                  <a:cxn ang="0">
                    <a:pos x="2664488" y="4809348"/>
                  </a:cxn>
                  <a:cxn ang="0">
                    <a:pos x="1935029" y="4375803"/>
                  </a:cxn>
                  <a:cxn ang="0">
                    <a:pos x="914557" y="3624912"/>
                  </a:cxn>
                  <a:cxn ang="0">
                    <a:pos x="582773" y="2976876"/>
                  </a:cxn>
                  <a:cxn ang="0">
                    <a:pos x="180535" y="1964271"/>
                  </a:cxn>
                  <a:cxn ang="0">
                    <a:pos x="751529" y="2504863"/>
                  </a:cxn>
                  <a:cxn ang="0">
                    <a:pos x="856279" y="2903734"/>
                  </a:cxn>
                  <a:cxn ang="0">
                    <a:pos x="1146153" y="3174600"/>
                  </a:cxn>
                  <a:cxn ang="0">
                    <a:pos x="1317166" y="2746760"/>
                  </a:cxn>
                  <a:cxn ang="0">
                    <a:pos x="1341940" y="2081982"/>
                  </a:cxn>
                  <a:cxn ang="0">
                    <a:pos x="946175" y="1496052"/>
                  </a:cxn>
                  <a:cxn ang="0">
                    <a:pos x="762193" y="1279279"/>
                  </a:cxn>
                  <a:cxn ang="0">
                    <a:pos x="989598" y="1431665"/>
                  </a:cxn>
                  <a:cxn ang="0">
                    <a:pos x="1127108" y="1084606"/>
                  </a:cxn>
                  <a:cxn ang="0">
                    <a:pos x="771715" y="704782"/>
                  </a:cxn>
                  <a:cxn ang="0">
                    <a:pos x="465077" y="666686"/>
                  </a:cxn>
                  <a:cxn ang="0">
                    <a:pos x="177996" y="113548"/>
                  </a:cxn>
                </a:cxnLst>
                <a:rect l="T0" t="T1" r="T2" b="T3"/>
                <a:pathLst>
                  <a:path w="7130711" h="9174487">
                    <a:moveTo>
                      <a:pt x="177996" y="113548"/>
                    </a:moveTo>
                    <a:lnTo>
                      <a:pt x="367196" y="3051"/>
                    </a:lnTo>
                    <a:lnTo>
                      <a:pt x="620120" y="0"/>
                    </a:lnTo>
                    <a:lnTo>
                      <a:pt x="780866" y="133338"/>
                    </a:lnTo>
                    <a:lnTo>
                      <a:pt x="827339" y="242295"/>
                    </a:lnTo>
                    <a:lnTo>
                      <a:pt x="951135" y="198866"/>
                    </a:lnTo>
                    <a:lnTo>
                      <a:pt x="1065780" y="8756"/>
                    </a:lnTo>
                    <a:lnTo>
                      <a:pt x="1145012" y="90281"/>
                    </a:lnTo>
                    <a:lnTo>
                      <a:pt x="1169390" y="204571"/>
                    </a:lnTo>
                    <a:lnTo>
                      <a:pt x="1330136" y="255242"/>
                    </a:lnTo>
                    <a:lnTo>
                      <a:pt x="1405177" y="340959"/>
                    </a:lnTo>
                    <a:lnTo>
                      <a:pt x="1395654" y="426676"/>
                    </a:lnTo>
                    <a:lnTo>
                      <a:pt x="1542687" y="454107"/>
                    </a:lnTo>
                    <a:lnTo>
                      <a:pt x="1722478" y="544015"/>
                    </a:lnTo>
                    <a:lnTo>
                      <a:pt x="1812374" y="715449"/>
                    </a:lnTo>
                    <a:lnTo>
                      <a:pt x="1925506" y="613735"/>
                    </a:lnTo>
                    <a:lnTo>
                      <a:pt x="1948743" y="719641"/>
                    </a:lnTo>
                    <a:lnTo>
                      <a:pt x="1886275" y="832789"/>
                    </a:lnTo>
                    <a:lnTo>
                      <a:pt x="2029116" y="907841"/>
                    </a:lnTo>
                    <a:lnTo>
                      <a:pt x="2235195" y="894894"/>
                    </a:lnTo>
                    <a:lnTo>
                      <a:pt x="2386418" y="923467"/>
                    </a:lnTo>
                    <a:lnTo>
                      <a:pt x="2585255" y="1104424"/>
                    </a:lnTo>
                    <a:lnTo>
                      <a:pt x="2769238" y="1140239"/>
                    </a:lnTo>
                    <a:lnTo>
                      <a:pt x="2959693" y="1208049"/>
                    </a:lnTo>
                    <a:lnTo>
                      <a:pt x="3040066" y="1269385"/>
                    </a:lnTo>
                    <a:lnTo>
                      <a:pt x="2949029" y="1507487"/>
                    </a:lnTo>
                    <a:lnTo>
                      <a:pt x="3044257" y="1501014"/>
                    </a:lnTo>
                    <a:lnTo>
                      <a:pt x="3168053" y="1481966"/>
                    </a:lnTo>
                    <a:lnTo>
                      <a:pt x="3248426" y="1676639"/>
                    </a:lnTo>
                    <a:lnTo>
                      <a:pt x="3138344" y="1819501"/>
                    </a:lnTo>
                    <a:lnTo>
                      <a:pt x="3134153" y="1966554"/>
                    </a:lnTo>
                    <a:lnTo>
                      <a:pt x="3176435" y="2013033"/>
                    </a:lnTo>
                    <a:lnTo>
                      <a:pt x="3305562" y="2108274"/>
                    </a:lnTo>
                    <a:lnTo>
                      <a:pt x="3431664" y="2265497"/>
                    </a:lnTo>
                    <a:lnTo>
                      <a:pt x="3465166" y="2395908"/>
                    </a:lnTo>
                    <a:lnTo>
                      <a:pt x="3555062" y="2457244"/>
                    </a:lnTo>
                    <a:lnTo>
                      <a:pt x="3620581" y="2560868"/>
                    </a:lnTo>
                    <a:lnTo>
                      <a:pt x="3525353" y="2665633"/>
                    </a:lnTo>
                    <a:lnTo>
                      <a:pt x="3364607" y="2751350"/>
                    </a:lnTo>
                    <a:lnTo>
                      <a:pt x="3299088" y="2893070"/>
                    </a:lnTo>
                    <a:lnTo>
                      <a:pt x="3289565" y="2991362"/>
                    </a:lnTo>
                    <a:lnTo>
                      <a:pt x="3441930" y="3075938"/>
                    </a:lnTo>
                    <a:lnTo>
                      <a:pt x="3526494" y="3161655"/>
                    </a:lnTo>
                    <a:lnTo>
                      <a:pt x="3630104" y="3288519"/>
                    </a:lnTo>
                    <a:lnTo>
                      <a:pt x="3772945" y="3450429"/>
                    </a:lnTo>
                    <a:lnTo>
                      <a:pt x="3823609" y="3710630"/>
                    </a:lnTo>
                    <a:lnTo>
                      <a:pt x="3852178" y="3913687"/>
                    </a:lnTo>
                    <a:lnTo>
                      <a:pt x="3918837" y="4059599"/>
                    </a:lnTo>
                    <a:lnTo>
                      <a:pt x="4079583" y="4272180"/>
                    </a:lnTo>
                    <a:lnTo>
                      <a:pt x="4111202" y="4427616"/>
                    </a:lnTo>
                    <a:lnTo>
                      <a:pt x="4135579" y="4603241"/>
                    </a:lnTo>
                    <a:lnTo>
                      <a:pt x="4311180" y="4739630"/>
                    </a:lnTo>
                    <a:lnTo>
                      <a:pt x="4424312" y="4962875"/>
                    </a:lnTo>
                    <a:lnTo>
                      <a:pt x="4508876" y="5204029"/>
                    </a:lnTo>
                    <a:lnTo>
                      <a:pt x="4578586" y="5391088"/>
                    </a:lnTo>
                    <a:lnTo>
                      <a:pt x="4658959" y="5561381"/>
                    </a:lnTo>
                    <a:lnTo>
                      <a:pt x="4826177" y="5599477"/>
                    </a:lnTo>
                    <a:lnTo>
                      <a:pt x="4891696" y="5451283"/>
                    </a:lnTo>
                    <a:lnTo>
                      <a:pt x="5086342" y="5547665"/>
                    </a:lnTo>
                    <a:lnTo>
                      <a:pt x="5375075" y="5641765"/>
                    </a:lnTo>
                    <a:lnTo>
                      <a:pt x="5534681" y="5783486"/>
                    </a:lnTo>
                    <a:lnTo>
                      <a:pt x="5725905" y="6050929"/>
                    </a:lnTo>
                    <a:lnTo>
                      <a:pt x="5943787" y="6191509"/>
                    </a:lnTo>
                    <a:lnTo>
                      <a:pt x="6218807" y="6443327"/>
                    </a:lnTo>
                    <a:lnTo>
                      <a:pt x="6355175" y="6556475"/>
                    </a:lnTo>
                    <a:lnTo>
                      <a:pt x="6549822" y="6598763"/>
                    </a:lnTo>
                    <a:lnTo>
                      <a:pt x="6592104" y="6798770"/>
                    </a:lnTo>
                    <a:lnTo>
                      <a:pt x="6643908" y="6954206"/>
                    </a:lnTo>
                    <a:lnTo>
                      <a:pt x="6824841" y="7215548"/>
                    </a:lnTo>
                    <a:lnTo>
                      <a:pt x="6957019" y="7300124"/>
                    </a:lnTo>
                    <a:lnTo>
                      <a:pt x="7118906" y="7391172"/>
                    </a:lnTo>
                    <a:lnTo>
                      <a:pt x="7080815" y="7538225"/>
                    </a:lnTo>
                    <a:lnTo>
                      <a:pt x="7015717" y="7649019"/>
                    </a:lnTo>
                    <a:lnTo>
                      <a:pt x="6917732" y="7659878"/>
                    </a:lnTo>
                    <a:lnTo>
                      <a:pt x="7019488" y="7930624"/>
                    </a:lnTo>
                    <a:lnTo>
                      <a:pt x="6985588" y="8134822"/>
                    </a:lnTo>
                    <a:lnTo>
                      <a:pt x="7075484" y="8218257"/>
                    </a:lnTo>
                    <a:lnTo>
                      <a:pt x="7130711" y="8354645"/>
                    </a:lnTo>
                    <a:lnTo>
                      <a:pt x="6984447" y="8507031"/>
                    </a:lnTo>
                    <a:lnTo>
                      <a:pt x="6875506" y="8673132"/>
                    </a:lnTo>
                    <a:lnTo>
                      <a:pt x="6737996" y="8767232"/>
                    </a:lnTo>
                    <a:lnTo>
                      <a:pt x="6728474" y="8953523"/>
                    </a:lnTo>
                    <a:lnTo>
                      <a:pt x="6662955" y="8891046"/>
                    </a:lnTo>
                    <a:lnTo>
                      <a:pt x="6510591" y="8852949"/>
                    </a:lnTo>
                    <a:lnTo>
                      <a:pt x="6416504" y="8974481"/>
                    </a:lnTo>
                    <a:lnTo>
                      <a:pt x="6443163" y="9174487"/>
                    </a:lnTo>
                    <a:lnTo>
                      <a:pt x="6219949" y="9137531"/>
                    </a:lnTo>
                    <a:lnTo>
                      <a:pt x="5997875" y="9122674"/>
                    </a:lnTo>
                    <a:lnTo>
                      <a:pt x="5823415" y="9047623"/>
                    </a:lnTo>
                    <a:lnTo>
                      <a:pt x="5568582" y="8896378"/>
                    </a:lnTo>
                    <a:lnTo>
                      <a:pt x="5255472" y="8730277"/>
                    </a:lnTo>
                    <a:lnTo>
                      <a:pt x="5045971" y="8677324"/>
                    </a:lnTo>
                    <a:lnTo>
                      <a:pt x="4805992" y="8801137"/>
                    </a:lnTo>
                    <a:lnTo>
                      <a:pt x="4792279" y="8629703"/>
                    </a:lnTo>
                    <a:lnTo>
                      <a:pt x="4819706" y="8564175"/>
                    </a:lnTo>
                    <a:lnTo>
                      <a:pt x="4829229" y="8460551"/>
                    </a:lnTo>
                    <a:lnTo>
                      <a:pt x="4871511" y="8342071"/>
                    </a:lnTo>
                    <a:lnTo>
                      <a:pt x="4848275" y="8237306"/>
                    </a:lnTo>
                    <a:lnTo>
                      <a:pt x="4792279" y="8233114"/>
                    </a:lnTo>
                    <a:lnTo>
                      <a:pt x="4771452" y="8143862"/>
                    </a:lnTo>
                    <a:lnTo>
                      <a:pt x="4873792" y="8058629"/>
                    </a:lnTo>
                    <a:lnTo>
                      <a:pt x="4887506" y="7813284"/>
                    </a:lnTo>
                    <a:lnTo>
                      <a:pt x="4954165" y="7633467"/>
                    </a:lnTo>
                    <a:lnTo>
                      <a:pt x="4986925" y="7486414"/>
                    </a:lnTo>
                    <a:cubicBezTo>
                      <a:pt x="4987735" y="7450253"/>
                      <a:pt x="5034869" y="7334003"/>
                      <a:pt x="5035679" y="7297842"/>
                    </a:cubicBezTo>
                    <a:lnTo>
                      <a:pt x="4979683" y="7160313"/>
                    </a:lnTo>
                    <a:lnTo>
                      <a:pt x="4779706" y="7179361"/>
                    </a:lnTo>
                    <a:lnTo>
                      <a:pt x="4628482" y="6999544"/>
                    </a:lnTo>
                    <a:lnTo>
                      <a:pt x="4443359" y="6881063"/>
                    </a:lnTo>
                    <a:lnTo>
                      <a:pt x="4290995" y="6857824"/>
                    </a:lnTo>
                    <a:lnTo>
                      <a:pt x="4323754" y="6692863"/>
                    </a:lnTo>
                    <a:lnTo>
                      <a:pt x="4466595" y="6554193"/>
                    </a:lnTo>
                    <a:lnTo>
                      <a:pt x="4329086" y="6326756"/>
                    </a:lnTo>
                    <a:lnTo>
                      <a:pt x="4267758" y="6170179"/>
                    </a:lnTo>
                    <a:lnTo>
                      <a:pt x="4149294" y="6023125"/>
                    </a:lnTo>
                    <a:lnTo>
                      <a:pt x="4042634" y="5773961"/>
                    </a:lnTo>
                    <a:lnTo>
                      <a:pt x="3905868" y="5523284"/>
                    </a:lnTo>
                    <a:lnTo>
                      <a:pt x="3749710" y="5472612"/>
                    </a:lnTo>
                    <a:lnTo>
                      <a:pt x="3530687" y="5535090"/>
                    </a:lnTo>
                    <a:lnTo>
                      <a:pt x="3440791" y="5354132"/>
                    </a:lnTo>
                    <a:lnTo>
                      <a:pt x="3274713" y="5359464"/>
                    </a:lnTo>
                    <a:lnTo>
                      <a:pt x="3179485" y="5221935"/>
                    </a:lnTo>
                    <a:lnTo>
                      <a:pt x="3161581" y="5040977"/>
                    </a:lnTo>
                    <a:lnTo>
                      <a:pt x="3056830" y="5012405"/>
                    </a:lnTo>
                    <a:lnTo>
                      <a:pt x="2882370" y="4961734"/>
                    </a:lnTo>
                    <a:lnTo>
                      <a:pt x="2664488" y="4809348"/>
                    </a:lnTo>
                    <a:lnTo>
                      <a:pt x="2499550" y="4772393"/>
                    </a:lnTo>
                    <a:lnTo>
                      <a:pt x="2110258" y="4554479"/>
                    </a:lnTo>
                    <a:lnTo>
                      <a:pt x="1935029" y="4375803"/>
                    </a:lnTo>
                    <a:lnTo>
                      <a:pt x="1619638" y="4261514"/>
                    </a:lnTo>
                    <a:lnTo>
                      <a:pt x="1187294" y="3981495"/>
                    </a:lnTo>
                    <a:lnTo>
                      <a:pt x="914557" y="3624912"/>
                    </a:lnTo>
                    <a:lnTo>
                      <a:pt x="682960" y="3355186"/>
                    </a:lnTo>
                    <a:lnTo>
                      <a:pt x="531737" y="3184124"/>
                    </a:lnTo>
                    <a:lnTo>
                      <a:pt x="582773" y="2976876"/>
                    </a:lnTo>
                    <a:lnTo>
                      <a:pt x="291758" y="2443526"/>
                    </a:lnTo>
                    <a:lnTo>
                      <a:pt x="0" y="2103709"/>
                    </a:lnTo>
                    <a:lnTo>
                      <a:pt x="180535" y="1964271"/>
                    </a:lnTo>
                    <a:lnTo>
                      <a:pt x="438419" y="2125039"/>
                    </a:lnTo>
                    <a:lnTo>
                      <a:pt x="658583" y="2330378"/>
                    </a:lnTo>
                    <a:lnTo>
                      <a:pt x="751529" y="2504863"/>
                    </a:lnTo>
                    <a:lnTo>
                      <a:pt x="804475" y="2647724"/>
                    </a:lnTo>
                    <a:lnTo>
                      <a:pt x="865802" y="2794777"/>
                    </a:lnTo>
                    <a:lnTo>
                      <a:pt x="856279" y="2903734"/>
                    </a:lnTo>
                    <a:lnTo>
                      <a:pt x="961030" y="3027547"/>
                    </a:lnTo>
                    <a:lnTo>
                      <a:pt x="1012835" y="3117456"/>
                    </a:lnTo>
                    <a:lnTo>
                      <a:pt x="1146153" y="3174600"/>
                    </a:lnTo>
                    <a:lnTo>
                      <a:pt x="1197958" y="3069835"/>
                    </a:lnTo>
                    <a:lnTo>
                      <a:pt x="1197958" y="2898401"/>
                    </a:lnTo>
                    <a:lnTo>
                      <a:pt x="1317166" y="2746760"/>
                    </a:lnTo>
                    <a:lnTo>
                      <a:pt x="1280612" y="2465997"/>
                    </a:lnTo>
                    <a:lnTo>
                      <a:pt x="1261567" y="2224844"/>
                    </a:lnTo>
                    <a:lnTo>
                      <a:pt x="1341940" y="2081982"/>
                    </a:lnTo>
                    <a:lnTo>
                      <a:pt x="1399077" y="1940262"/>
                    </a:lnTo>
                    <a:lnTo>
                      <a:pt x="1165199" y="1808065"/>
                    </a:lnTo>
                    <a:lnTo>
                      <a:pt x="946175" y="1496052"/>
                    </a:lnTo>
                    <a:lnTo>
                      <a:pt x="794952" y="1445381"/>
                    </a:lnTo>
                    <a:lnTo>
                      <a:pt x="695533" y="1321567"/>
                    </a:lnTo>
                    <a:lnTo>
                      <a:pt x="762193" y="1279279"/>
                    </a:lnTo>
                    <a:lnTo>
                      <a:pt x="895511" y="1256039"/>
                    </a:lnTo>
                    <a:lnTo>
                      <a:pt x="975884" y="1307852"/>
                    </a:lnTo>
                    <a:lnTo>
                      <a:pt x="989598" y="1431665"/>
                    </a:lnTo>
                    <a:lnTo>
                      <a:pt x="1094348" y="1441189"/>
                    </a:lnTo>
                    <a:lnTo>
                      <a:pt x="1170530" y="1317376"/>
                    </a:lnTo>
                    <a:lnTo>
                      <a:pt x="1127108" y="1084606"/>
                    </a:lnTo>
                    <a:lnTo>
                      <a:pt x="1202521" y="841171"/>
                    </a:lnTo>
                    <a:lnTo>
                      <a:pt x="981216" y="776784"/>
                    </a:lnTo>
                    <a:lnTo>
                      <a:pt x="771715" y="704782"/>
                    </a:lnTo>
                    <a:lnTo>
                      <a:pt x="710388" y="823263"/>
                    </a:lnTo>
                    <a:lnTo>
                      <a:pt x="697815" y="992787"/>
                    </a:lnTo>
                    <a:lnTo>
                      <a:pt x="465077" y="666686"/>
                    </a:lnTo>
                    <a:lnTo>
                      <a:pt x="422795" y="505917"/>
                    </a:lnTo>
                    <a:lnTo>
                      <a:pt x="332900" y="282671"/>
                    </a:lnTo>
                    <a:lnTo>
                      <a:pt x="177996" y="113548"/>
                    </a:lnTo>
                    <a:close/>
                  </a:path>
                </a:pathLst>
              </a:custGeom>
              <a:solidFill>
                <a:srgbClr val="00B0F0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" name="任意多边形 6">
                <a:extLst>
                  <a:ext uri="{FF2B5EF4-FFF2-40B4-BE49-F238E27FC236}">
                    <a16:creationId xmlns:a16="http://schemas.microsoft.com/office/drawing/2014/main" id="{E64FCB07-671F-9E37-8FE5-754083D507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4" y="702"/>
                <a:ext cx="699" cy="840"/>
              </a:xfrm>
              <a:custGeom>
                <a:avLst/>
                <a:gdLst>
                  <a:gd name="T0" fmla="*/ 0 w 5545617"/>
                  <a:gd name="T1" fmla="*/ 0 h 6666350"/>
                  <a:gd name="T2" fmla="*/ 5545617 w 5545617"/>
                  <a:gd name="T3" fmla="*/ 6666350 h 6666350"/>
                </a:gdLst>
                <a:ahLst/>
                <a:cxnLst>
                  <a:cxn ang="0">
                    <a:pos x="2432270" y="448650"/>
                  </a:cxn>
                  <a:cxn ang="0">
                    <a:pos x="1797544" y="0"/>
                  </a:cxn>
                  <a:cxn ang="0">
                    <a:pos x="1463354" y="220071"/>
                  </a:cxn>
                  <a:cxn ang="0">
                    <a:pos x="972982" y="359758"/>
                  </a:cxn>
                  <a:cxn ang="0">
                    <a:pos x="642984" y="634816"/>
                  </a:cxn>
                  <a:cxn ang="0">
                    <a:pos x="184230" y="813741"/>
                  </a:cxn>
                  <a:cxn ang="0">
                    <a:pos x="88755" y="1099984"/>
                  </a:cxn>
                  <a:cxn ang="0">
                    <a:pos x="118464" y="1341137"/>
                  </a:cxn>
                  <a:cxn ang="0">
                    <a:pos x="152240" y="1738992"/>
                  </a:cxn>
                  <a:cxn ang="0">
                    <a:pos x="342695" y="2132406"/>
                  </a:cxn>
                  <a:cxn ang="0">
                    <a:pos x="270704" y="2580932"/>
                  </a:cxn>
                  <a:cxn ang="0">
                    <a:pos x="566927" y="2915044"/>
                  </a:cxn>
                  <a:cxn ang="0">
                    <a:pos x="862653" y="2665012"/>
                  </a:cxn>
                  <a:cxn ang="0">
                    <a:pos x="1251821" y="2719999"/>
                  </a:cxn>
                  <a:cxn ang="0">
                    <a:pos x="1734184" y="2863877"/>
                  </a:cxn>
                  <a:cxn ang="0">
                    <a:pos x="2153061" y="3058551"/>
                  </a:cxn>
                  <a:cxn ang="0">
                    <a:pos x="2402685" y="3198238"/>
                  </a:cxn>
                  <a:cxn ang="0">
                    <a:pos x="2732684" y="3265799"/>
                  </a:cxn>
                  <a:cxn ang="0">
                    <a:pos x="2834136" y="3600160"/>
                  </a:cxn>
                  <a:cxn ang="0">
                    <a:pos x="2529532" y="3824422"/>
                  </a:cxn>
                  <a:cxn ang="0">
                    <a:pos x="2554926" y="4196755"/>
                  </a:cxn>
                  <a:cxn ang="0">
                    <a:pos x="2698784" y="4476129"/>
                  </a:cxn>
                  <a:cxn ang="0">
                    <a:pos x="2954187" y="4717505"/>
                  </a:cxn>
                  <a:cxn ang="0">
                    <a:pos x="3227966" y="4948564"/>
                  </a:cxn>
                  <a:cxn ang="0">
                    <a:pos x="3174450" y="5330768"/>
                  </a:cxn>
                  <a:cxn ang="0">
                    <a:pos x="3011324" y="5504682"/>
                  </a:cxn>
                  <a:cxn ang="0">
                    <a:pos x="2839344" y="5950032"/>
                  </a:cxn>
                  <a:cxn ang="0">
                    <a:pos x="3106650" y="6202522"/>
                  </a:cxn>
                  <a:cxn ang="0">
                    <a:pos x="3327484" y="6064992"/>
                  </a:cxn>
                  <a:cxn ang="0">
                    <a:pos x="3566223" y="5853652"/>
                  </a:cxn>
                  <a:cxn ang="0">
                    <a:pos x="3767331" y="6161396"/>
                  </a:cxn>
                  <a:cxn ang="0">
                    <a:pos x="3788296" y="6666350"/>
                  </a:cxn>
                  <a:cxn ang="0">
                    <a:pos x="4180638" y="6559203"/>
                  </a:cxn>
                  <a:cxn ang="0">
                    <a:pos x="4289109" y="6273481"/>
                  </a:cxn>
                  <a:cxn ang="0">
                    <a:pos x="4690305" y="6318050"/>
                  </a:cxn>
                  <a:cxn ang="0">
                    <a:pos x="5037315" y="6247189"/>
                  </a:cxn>
                  <a:cxn ang="0">
                    <a:pos x="5099883" y="6090613"/>
                  </a:cxn>
                  <a:cxn ang="0">
                    <a:pos x="5359643" y="6099781"/>
                  </a:cxn>
                  <a:cxn ang="0">
                    <a:pos x="5312880" y="5682143"/>
                  </a:cxn>
                  <a:cxn ang="0">
                    <a:pos x="5545617" y="5500168"/>
                  </a:cxn>
                  <a:cxn ang="0">
                    <a:pos x="5418647" y="5021929"/>
                  </a:cxn>
                  <a:cxn ang="0">
                    <a:pos x="5164831" y="4437660"/>
                  </a:cxn>
                  <a:cxn ang="0">
                    <a:pos x="5156449" y="3908874"/>
                  </a:cxn>
                  <a:cxn ang="0">
                    <a:pos x="5103803" y="3517333"/>
                  </a:cxn>
                  <a:cxn ang="0">
                    <a:pos x="4860227" y="3121673"/>
                  </a:cxn>
                  <a:cxn ang="0">
                    <a:pos x="4386618" y="2559602"/>
                  </a:cxn>
                  <a:cxn ang="0">
                    <a:pos x="3993259" y="2343846"/>
                  </a:cxn>
                  <a:cxn ang="0">
                    <a:pos x="3663260" y="2072980"/>
                  </a:cxn>
                  <a:cxn ang="0">
                    <a:pos x="3358656" y="2174570"/>
                  </a:cxn>
                  <a:cxn ang="0">
                    <a:pos x="3020152" y="2060405"/>
                  </a:cxn>
                  <a:cxn ang="0">
                    <a:pos x="2927206" y="1633086"/>
                  </a:cxn>
                  <a:cxn ang="0">
                    <a:pos x="2842518" y="1362343"/>
                  </a:cxn>
                  <a:cxn ang="0">
                    <a:pos x="2664884" y="926640"/>
                  </a:cxn>
                </a:cxnLst>
                <a:rect l="T0" t="T1" r="T2" b="T3"/>
                <a:pathLst>
                  <a:path w="5545617" h="6666350">
                    <a:moveTo>
                      <a:pt x="2549294" y="673220"/>
                    </a:moveTo>
                    <a:lnTo>
                      <a:pt x="2432270" y="448650"/>
                    </a:lnTo>
                    <a:lnTo>
                      <a:pt x="2097957" y="304771"/>
                    </a:lnTo>
                    <a:lnTo>
                      <a:pt x="1797544" y="0"/>
                    </a:lnTo>
                    <a:lnTo>
                      <a:pt x="1628416" y="72001"/>
                    </a:lnTo>
                    <a:lnTo>
                      <a:pt x="1463354" y="220071"/>
                    </a:lnTo>
                    <a:lnTo>
                      <a:pt x="1353520" y="410553"/>
                    </a:lnTo>
                    <a:lnTo>
                      <a:pt x="972982" y="359758"/>
                    </a:lnTo>
                    <a:lnTo>
                      <a:pt x="782651" y="478239"/>
                    </a:lnTo>
                    <a:lnTo>
                      <a:pt x="642984" y="634816"/>
                    </a:lnTo>
                    <a:lnTo>
                      <a:pt x="410370" y="706693"/>
                    </a:lnTo>
                    <a:lnTo>
                      <a:pt x="184230" y="813741"/>
                    </a:lnTo>
                    <a:cubicBezTo>
                      <a:pt x="183428" y="876730"/>
                      <a:pt x="182627" y="939720"/>
                      <a:pt x="181825" y="1002709"/>
                    </a:cubicBezTo>
                    <a:lnTo>
                      <a:pt x="88755" y="1099984"/>
                    </a:lnTo>
                    <a:lnTo>
                      <a:pt x="0" y="1218589"/>
                    </a:lnTo>
                    <a:lnTo>
                      <a:pt x="118464" y="1341137"/>
                    </a:lnTo>
                    <a:lnTo>
                      <a:pt x="228422" y="1518920"/>
                    </a:lnTo>
                    <a:lnTo>
                      <a:pt x="152240" y="1738992"/>
                    </a:lnTo>
                    <a:lnTo>
                      <a:pt x="122655" y="1878554"/>
                    </a:lnTo>
                    <a:lnTo>
                      <a:pt x="342695" y="2132406"/>
                    </a:lnTo>
                    <a:cubicBezTo>
                      <a:pt x="341257" y="2200092"/>
                      <a:pt x="339818" y="2267777"/>
                      <a:pt x="338380" y="2335463"/>
                    </a:cubicBezTo>
                    <a:lnTo>
                      <a:pt x="270704" y="2580932"/>
                    </a:lnTo>
                    <a:lnTo>
                      <a:pt x="291907" y="2745892"/>
                    </a:lnTo>
                    <a:lnTo>
                      <a:pt x="566927" y="2915044"/>
                    </a:lnTo>
                    <a:lnTo>
                      <a:pt x="735683" y="2766478"/>
                    </a:lnTo>
                    <a:lnTo>
                      <a:pt x="862653" y="2665012"/>
                    </a:lnTo>
                    <a:lnTo>
                      <a:pt x="1061490" y="2703108"/>
                    </a:lnTo>
                    <a:lnTo>
                      <a:pt x="1251821" y="2719999"/>
                    </a:lnTo>
                    <a:lnTo>
                      <a:pt x="1493064" y="2694601"/>
                    </a:lnTo>
                    <a:lnTo>
                      <a:pt x="1734184" y="2863877"/>
                    </a:lnTo>
                    <a:lnTo>
                      <a:pt x="1920324" y="2969659"/>
                    </a:lnTo>
                    <a:lnTo>
                      <a:pt x="2153061" y="3058551"/>
                    </a:lnTo>
                    <a:lnTo>
                      <a:pt x="2271524" y="3079757"/>
                    </a:lnTo>
                    <a:lnTo>
                      <a:pt x="2402685" y="3198238"/>
                    </a:lnTo>
                    <a:lnTo>
                      <a:pt x="2563432" y="3193922"/>
                    </a:lnTo>
                    <a:lnTo>
                      <a:pt x="2732684" y="3265799"/>
                    </a:lnTo>
                    <a:lnTo>
                      <a:pt x="2965421" y="3422376"/>
                    </a:lnTo>
                    <a:lnTo>
                      <a:pt x="2834136" y="3600160"/>
                    </a:lnTo>
                    <a:lnTo>
                      <a:pt x="2639490" y="3731339"/>
                    </a:lnTo>
                    <a:lnTo>
                      <a:pt x="2529532" y="3824422"/>
                    </a:lnTo>
                    <a:lnTo>
                      <a:pt x="2504137" y="4044493"/>
                    </a:lnTo>
                    <a:lnTo>
                      <a:pt x="2554926" y="4196755"/>
                    </a:lnTo>
                    <a:lnTo>
                      <a:pt x="2656502" y="4285647"/>
                    </a:lnTo>
                    <a:lnTo>
                      <a:pt x="2698784" y="4476129"/>
                    </a:lnTo>
                    <a:lnTo>
                      <a:pt x="2828673" y="4673407"/>
                    </a:lnTo>
                    <a:lnTo>
                      <a:pt x="2954187" y="4717505"/>
                    </a:lnTo>
                    <a:lnTo>
                      <a:pt x="3108361" y="4796079"/>
                    </a:lnTo>
                    <a:lnTo>
                      <a:pt x="3227966" y="4948564"/>
                    </a:lnTo>
                    <a:lnTo>
                      <a:pt x="3188164" y="5158094"/>
                    </a:lnTo>
                    <a:lnTo>
                      <a:pt x="3174450" y="5330768"/>
                    </a:lnTo>
                    <a:lnTo>
                      <a:pt x="3108843" y="5450842"/>
                    </a:lnTo>
                    <a:lnTo>
                      <a:pt x="3011324" y="5504682"/>
                    </a:lnTo>
                    <a:lnTo>
                      <a:pt x="2887528" y="5732120"/>
                    </a:lnTo>
                    <a:lnTo>
                      <a:pt x="2839344" y="5950032"/>
                    </a:lnTo>
                    <a:lnTo>
                      <a:pt x="2996196" y="6070697"/>
                    </a:lnTo>
                    <a:lnTo>
                      <a:pt x="3106650" y="6202522"/>
                    </a:lnTo>
                    <a:lnTo>
                      <a:pt x="3242349" y="6155471"/>
                    </a:lnTo>
                    <a:lnTo>
                      <a:pt x="3327484" y="6064992"/>
                    </a:lnTo>
                    <a:lnTo>
                      <a:pt x="3412618" y="5885275"/>
                    </a:lnTo>
                    <a:lnTo>
                      <a:pt x="3566223" y="5853652"/>
                    </a:lnTo>
                    <a:lnTo>
                      <a:pt x="3768012" y="5957846"/>
                    </a:lnTo>
                    <a:lnTo>
                      <a:pt x="3767331" y="6161396"/>
                    </a:lnTo>
                    <a:lnTo>
                      <a:pt x="3590129" y="6320431"/>
                    </a:lnTo>
                    <a:lnTo>
                      <a:pt x="3788296" y="6666350"/>
                    </a:lnTo>
                    <a:lnTo>
                      <a:pt x="4039038" y="6652535"/>
                    </a:lnTo>
                    <a:lnTo>
                      <a:pt x="4180638" y="6559203"/>
                    </a:lnTo>
                    <a:lnTo>
                      <a:pt x="4253869" y="6421675"/>
                    </a:lnTo>
                    <a:lnTo>
                      <a:pt x="4289109" y="6273481"/>
                    </a:lnTo>
                    <a:lnTo>
                      <a:pt x="4546793" y="6253192"/>
                    </a:lnTo>
                    <a:lnTo>
                      <a:pt x="4690305" y="6318050"/>
                    </a:lnTo>
                    <a:lnTo>
                      <a:pt x="4955231" y="6320431"/>
                    </a:lnTo>
                    <a:lnTo>
                      <a:pt x="5037315" y="6247189"/>
                    </a:lnTo>
                    <a:lnTo>
                      <a:pt x="4951710" y="6048995"/>
                    </a:lnTo>
                    <a:lnTo>
                      <a:pt x="5099883" y="6090613"/>
                    </a:lnTo>
                    <a:lnTo>
                      <a:pt x="5158259" y="6219189"/>
                    </a:lnTo>
                    <a:lnTo>
                      <a:pt x="5359643" y="6099781"/>
                    </a:lnTo>
                    <a:lnTo>
                      <a:pt x="5287486" y="5863869"/>
                    </a:lnTo>
                    <a:lnTo>
                      <a:pt x="5312880" y="5682143"/>
                    </a:lnTo>
                    <a:lnTo>
                      <a:pt x="5452547" y="5618649"/>
                    </a:lnTo>
                    <a:lnTo>
                      <a:pt x="5545617" y="5500168"/>
                    </a:lnTo>
                    <a:lnTo>
                      <a:pt x="5545617" y="5292795"/>
                    </a:lnTo>
                    <a:lnTo>
                      <a:pt x="5418647" y="5021929"/>
                    </a:lnTo>
                    <a:lnTo>
                      <a:pt x="5372174" y="4674622"/>
                    </a:lnTo>
                    <a:lnTo>
                      <a:pt x="5164831" y="4437660"/>
                    </a:lnTo>
                    <a:lnTo>
                      <a:pt x="5152134" y="4260249"/>
                    </a:lnTo>
                    <a:cubicBezTo>
                      <a:pt x="5153572" y="4143124"/>
                      <a:pt x="5155011" y="4025999"/>
                      <a:pt x="5156449" y="3908874"/>
                    </a:cubicBezTo>
                    <a:lnTo>
                      <a:pt x="5020973" y="3617298"/>
                    </a:lnTo>
                    <a:lnTo>
                      <a:pt x="5103803" y="3517333"/>
                    </a:lnTo>
                    <a:lnTo>
                      <a:pt x="4919521" y="3448270"/>
                    </a:lnTo>
                    <a:lnTo>
                      <a:pt x="4860227" y="3121673"/>
                    </a:lnTo>
                    <a:lnTo>
                      <a:pt x="4653131" y="2826153"/>
                    </a:lnTo>
                    <a:lnTo>
                      <a:pt x="4386618" y="2559602"/>
                    </a:lnTo>
                    <a:lnTo>
                      <a:pt x="4175084" y="2517314"/>
                    </a:lnTo>
                    <a:lnTo>
                      <a:pt x="3993259" y="2343846"/>
                    </a:lnTo>
                    <a:lnTo>
                      <a:pt x="3735128" y="2267777"/>
                    </a:lnTo>
                    <a:lnTo>
                      <a:pt x="3663260" y="2072980"/>
                    </a:lnTo>
                    <a:lnTo>
                      <a:pt x="3540605" y="2166187"/>
                    </a:lnTo>
                    <a:lnTo>
                      <a:pt x="3358656" y="2174570"/>
                    </a:lnTo>
                    <a:lnTo>
                      <a:pt x="3219113" y="2144981"/>
                    </a:lnTo>
                    <a:lnTo>
                      <a:pt x="3020152" y="2060405"/>
                    </a:lnTo>
                    <a:cubicBezTo>
                      <a:pt x="3020193" y="2002624"/>
                      <a:pt x="3020235" y="1944842"/>
                      <a:pt x="3020276" y="1887061"/>
                    </a:cubicBezTo>
                    <a:lnTo>
                      <a:pt x="2927206" y="1633086"/>
                    </a:lnTo>
                    <a:lnTo>
                      <a:pt x="2800236" y="1527428"/>
                    </a:lnTo>
                    <a:lnTo>
                      <a:pt x="2842518" y="1362343"/>
                    </a:lnTo>
                    <a:lnTo>
                      <a:pt x="2834136" y="1146588"/>
                    </a:lnTo>
                    <a:lnTo>
                      <a:pt x="2664884" y="926640"/>
                    </a:lnTo>
                    <a:lnTo>
                      <a:pt x="2549294" y="67322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任意多边形 6">
                <a:extLst>
                  <a:ext uri="{FF2B5EF4-FFF2-40B4-BE49-F238E27FC236}">
                    <a16:creationId xmlns:a16="http://schemas.microsoft.com/office/drawing/2014/main" id="{98F1D509-30C1-3CD9-7CD8-5ECFFE8933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7" y="590"/>
                <a:ext cx="761" cy="939"/>
              </a:xfrm>
              <a:custGeom>
                <a:avLst/>
                <a:gdLst/>
                <a:ahLst/>
                <a:cxnLst/>
                <a:rect l="0" t="0" r="r" b="b"/>
                <a:pathLst>
                  <a:path w="6040553" h="7450482">
                    <a:moveTo>
                      <a:pt x="572363" y="3085592"/>
                    </a:moveTo>
                    <a:lnTo>
                      <a:pt x="556139" y="2955542"/>
                    </a:lnTo>
                    <a:lnTo>
                      <a:pt x="505475" y="2770393"/>
                    </a:lnTo>
                    <a:lnTo>
                      <a:pt x="614416" y="2466763"/>
                    </a:lnTo>
                    <a:lnTo>
                      <a:pt x="855536" y="2388660"/>
                    </a:lnTo>
                    <a:lnTo>
                      <a:pt x="1063896" y="2017220"/>
                    </a:lnTo>
                    <a:lnTo>
                      <a:pt x="1371674" y="1720063"/>
                    </a:lnTo>
                    <a:lnTo>
                      <a:pt x="1501199" y="1317001"/>
                    </a:lnTo>
                    <a:lnTo>
                      <a:pt x="1802877" y="1100230"/>
                    </a:lnTo>
                    <a:lnTo>
                      <a:pt x="1863063" y="743647"/>
                    </a:lnTo>
                    <a:lnTo>
                      <a:pt x="2110655" y="292964"/>
                    </a:lnTo>
                    <a:lnTo>
                      <a:pt x="2242833" y="228577"/>
                    </a:lnTo>
                    <a:lnTo>
                      <a:pt x="2570798" y="0"/>
                    </a:lnTo>
                    <a:lnTo>
                      <a:pt x="2773826" y="157718"/>
                    </a:lnTo>
                    <a:lnTo>
                      <a:pt x="2826772" y="356955"/>
                    </a:lnTo>
                    <a:lnTo>
                      <a:pt x="2927331" y="618297"/>
                    </a:lnTo>
                    <a:lnTo>
                      <a:pt x="2744117" y="714307"/>
                    </a:lnTo>
                    <a:lnTo>
                      <a:pt x="2730403" y="1016796"/>
                    </a:lnTo>
                    <a:lnTo>
                      <a:pt x="2873245" y="1267474"/>
                    </a:lnTo>
                    <a:lnTo>
                      <a:pt x="2891149" y="1418718"/>
                    </a:lnTo>
                    <a:lnTo>
                      <a:pt x="3062559" y="1565771"/>
                    </a:lnTo>
                    <a:lnTo>
                      <a:pt x="3259362" y="1703423"/>
                    </a:lnTo>
                    <a:cubicBezTo>
                      <a:pt x="3258560" y="1766412"/>
                      <a:pt x="3257759" y="1829402"/>
                      <a:pt x="3256957" y="1892391"/>
                    </a:cubicBezTo>
                    <a:lnTo>
                      <a:pt x="3163887" y="1989666"/>
                    </a:lnTo>
                    <a:lnTo>
                      <a:pt x="3075132" y="2108271"/>
                    </a:lnTo>
                    <a:lnTo>
                      <a:pt x="3193596" y="2230819"/>
                    </a:lnTo>
                    <a:lnTo>
                      <a:pt x="3303554" y="2408602"/>
                    </a:lnTo>
                    <a:lnTo>
                      <a:pt x="3227372" y="2628674"/>
                    </a:lnTo>
                    <a:lnTo>
                      <a:pt x="3197787" y="2768236"/>
                    </a:lnTo>
                    <a:lnTo>
                      <a:pt x="3417827" y="3022088"/>
                    </a:lnTo>
                    <a:cubicBezTo>
                      <a:pt x="3416389" y="3089774"/>
                      <a:pt x="3414950" y="3157459"/>
                      <a:pt x="3413512" y="3225145"/>
                    </a:cubicBezTo>
                    <a:lnTo>
                      <a:pt x="3345836" y="3470614"/>
                    </a:lnTo>
                    <a:lnTo>
                      <a:pt x="3367039" y="3635574"/>
                    </a:lnTo>
                    <a:lnTo>
                      <a:pt x="3642059" y="3804726"/>
                    </a:lnTo>
                    <a:lnTo>
                      <a:pt x="3810815" y="3656160"/>
                    </a:lnTo>
                    <a:lnTo>
                      <a:pt x="3937785" y="3554694"/>
                    </a:lnTo>
                    <a:lnTo>
                      <a:pt x="4136622" y="3592790"/>
                    </a:lnTo>
                    <a:lnTo>
                      <a:pt x="4326953" y="3609681"/>
                    </a:lnTo>
                    <a:lnTo>
                      <a:pt x="4568196" y="3584283"/>
                    </a:lnTo>
                    <a:lnTo>
                      <a:pt x="4809316" y="3753559"/>
                    </a:lnTo>
                    <a:lnTo>
                      <a:pt x="4995456" y="3859341"/>
                    </a:lnTo>
                    <a:lnTo>
                      <a:pt x="5228193" y="3948233"/>
                    </a:lnTo>
                    <a:lnTo>
                      <a:pt x="5346656" y="3969439"/>
                    </a:lnTo>
                    <a:lnTo>
                      <a:pt x="5477817" y="4087920"/>
                    </a:lnTo>
                    <a:lnTo>
                      <a:pt x="5638564" y="4083604"/>
                    </a:lnTo>
                    <a:lnTo>
                      <a:pt x="5807816" y="4155481"/>
                    </a:lnTo>
                    <a:lnTo>
                      <a:pt x="6040553" y="4312058"/>
                    </a:lnTo>
                    <a:lnTo>
                      <a:pt x="5909268" y="4489842"/>
                    </a:lnTo>
                    <a:lnTo>
                      <a:pt x="5714622" y="4621021"/>
                    </a:lnTo>
                    <a:lnTo>
                      <a:pt x="5604664" y="4714104"/>
                    </a:lnTo>
                    <a:lnTo>
                      <a:pt x="5579269" y="4934175"/>
                    </a:lnTo>
                    <a:lnTo>
                      <a:pt x="5630058" y="5086437"/>
                    </a:lnTo>
                    <a:lnTo>
                      <a:pt x="5731634" y="5175329"/>
                    </a:lnTo>
                    <a:lnTo>
                      <a:pt x="5773916" y="5365811"/>
                    </a:lnTo>
                    <a:lnTo>
                      <a:pt x="5903805" y="5563089"/>
                    </a:lnTo>
                    <a:lnTo>
                      <a:pt x="5679830" y="5723860"/>
                    </a:lnTo>
                    <a:lnTo>
                      <a:pt x="5545842" y="5777482"/>
                    </a:lnTo>
                    <a:lnTo>
                      <a:pt x="5318436" y="5917392"/>
                    </a:lnTo>
                    <a:lnTo>
                      <a:pt x="5223209" y="6029971"/>
                    </a:lnTo>
                    <a:lnTo>
                      <a:pt x="5174355" y="6156164"/>
                    </a:lnTo>
                    <a:lnTo>
                      <a:pt x="5139786" y="6302076"/>
                    </a:lnTo>
                    <a:lnTo>
                      <a:pt x="5006467" y="6478272"/>
                    </a:lnTo>
                    <a:lnTo>
                      <a:pt x="4851052" y="6516469"/>
                    </a:lnTo>
                    <a:lnTo>
                      <a:pt x="4686686" y="6778381"/>
                    </a:lnTo>
                    <a:lnTo>
                      <a:pt x="4598600" y="6845718"/>
                    </a:lnTo>
                    <a:lnTo>
                      <a:pt x="4380717" y="6938580"/>
                    </a:lnTo>
                    <a:lnTo>
                      <a:pt x="4166455" y="6928757"/>
                    </a:lnTo>
                    <a:lnTo>
                      <a:pt x="4063986" y="6758763"/>
                    </a:lnTo>
                    <a:lnTo>
                      <a:pt x="4059795" y="6469988"/>
                    </a:lnTo>
                    <a:lnTo>
                      <a:pt x="4012752" y="6297884"/>
                    </a:lnTo>
                    <a:lnTo>
                      <a:pt x="3961418" y="6149220"/>
                    </a:lnTo>
                    <a:lnTo>
                      <a:pt x="3899049" y="6117497"/>
                    </a:lnTo>
                    <a:lnTo>
                      <a:pt x="3712116" y="6291312"/>
                    </a:lnTo>
                    <a:lnTo>
                      <a:pt x="3553750" y="6299695"/>
                    </a:lnTo>
                    <a:lnTo>
                      <a:pt x="3405478" y="6418176"/>
                    </a:lnTo>
                    <a:lnTo>
                      <a:pt x="3244732" y="6516940"/>
                    </a:lnTo>
                    <a:lnTo>
                      <a:pt x="3117315" y="6389034"/>
                    </a:lnTo>
                    <a:lnTo>
                      <a:pt x="2930381" y="6463416"/>
                    </a:lnTo>
                    <a:lnTo>
                      <a:pt x="2774496" y="6392084"/>
                    </a:lnTo>
                    <a:lnTo>
                      <a:pt x="2807726" y="6574182"/>
                    </a:lnTo>
                    <a:lnTo>
                      <a:pt x="2844577" y="6709331"/>
                    </a:lnTo>
                    <a:lnTo>
                      <a:pt x="2654122" y="6828382"/>
                    </a:lnTo>
                    <a:lnTo>
                      <a:pt x="2597457" y="6908766"/>
                    </a:lnTo>
                    <a:lnTo>
                      <a:pt x="2439761" y="6739144"/>
                    </a:lnTo>
                    <a:lnTo>
                      <a:pt x="2295680" y="6729048"/>
                    </a:lnTo>
                    <a:lnTo>
                      <a:pt x="2012948" y="6763995"/>
                    </a:lnTo>
                    <a:lnTo>
                      <a:pt x="1924763" y="6492657"/>
                    </a:lnTo>
                    <a:lnTo>
                      <a:pt x="1796777" y="6493228"/>
                    </a:lnTo>
                    <a:lnTo>
                      <a:pt x="1656886" y="6473610"/>
                    </a:lnTo>
                    <a:lnTo>
                      <a:pt x="1495098" y="6474378"/>
                    </a:lnTo>
                    <a:cubicBezTo>
                      <a:pt x="1495636" y="6519171"/>
                      <a:pt x="1496173" y="6563964"/>
                      <a:pt x="1496711" y="6608757"/>
                    </a:cubicBezTo>
                    <a:lnTo>
                      <a:pt x="1541943" y="6777239"/>
                    </a:lnTo>
                    <a:lnTo>
                      <a:pt x="1536612" y="6928485"/>
                    </a:lnTo>
                    <a:lnTo>
                      <a:pt x="1635931" y="7067823"/>
                    </a:lnTo>
                    <a:lnTo>
                      <a:pt x="1397292" y="7216687"/>
                    </a:lnTo>
                    <a:lnTo>
                      <a:pt x="1324061" y="7327455"/>
                    </a:lnTo>
                    <a:lnTo>
                      <a:pt x="1289963" y="7450482"/>
                    </a:lnTo>
                    <a:lnTo>
                      <a:pt x="1012091" y="7386977"/>
                    </a:lnTo>
                    <a:lnTo>
                      <a:pt x="847154" y="7263163"/>
                    </a:lnTo>
                    <a:lnTo>
                      <a:pt x="623939" y="7234591"/>
                    </a:lnTo>
                    <a:lnTo>
                      <a:pt x="387011" y="7248307"/>
                    </a:lnTo>
                    <a:lnTo>
                      <a:pt x="245310" y="7367928"/>
                    </a:lnTo>
                    <a:lnTo>
                      <a:pt x="153720" y="7271226"/>
                    </a:lnTo>
                    <a:lnTo>
                      <a:pt x="214833" y="6967147"/>
                    </a:lnTo>
                    <a:lnTo>
                      <a:pt x="0" y="6819325"/>
                    </a:lnTo>
                    <a:lnTo>
                      <a:pt x="153505" y="6587696"/>
                    </a:lnTo>
                    <a:lnTo>
                      <a:pt x="9523" y="6508453"/>
                    </a:lnTo>
                    <a:lnTo>
                      <a:pt x="5332" y="6293590"/>
                    </a:lnTo>
                    <a:lnTo>
                      <a:pt x="262446" y="6241778"/>
                    </a:lnTo>
                    <a:lnTo>
                      <a:pt x="199978" y="6037580"/>
                    </a:lnTo>
                    <a:lnTo>
                      <a:pt x="266637" y="5885195"/>
                    </a:lnTo>
                    <a:lnTo>
                      <a:pt x="180932" y="5720235"/>
                    </a:lnTo>
                    <a:lnTo>
                      <a:pt x="209501" y="5439844"/>
                    </a:lnTo>
                    <a:lnTo>
                      <a:pt x="255974" y="5265360"/>
                    </a:lnTo>
                    <a:lnTo>
                      <a:pt x="408338" y="5277537"/>
                    </a:lnTo>
                    <a:lnTo>
                      <a:pt x="631552" y="5334682"/>
                    </a:lnTo>
                    <a:lnTo>
                      <a:pt x="798703" y="5412242"/>
                    </a:lnTo>
                    <a:lnTo>
                      <a:pt x="905431" y="5413554"/>
                    </a:lnTo>
                    <a:lnTo>
                      <a:pt x="928668" y="5111064"/>
                    </a:lnTo>
                    <a:lnTo>
                      <a:pt x="918004" y="4924774"/>
                    </a:lnTo>
                    <a:lnTo>
                      <a:pt x="923336" y="4768197"/>
                    </a:lnTo>
                    <a:lnTo>
                      <a:pt x="842963" y="4606287"/>
                    </a:lnTo>
                    <a:lnTo>
                      <a:pt x="719167" y="4602095"/>
                    </a:lnTo>
                    <a:lnTo>
                      <a:pt x="680280" y="4440101"/>
                    </a:lnTo>
                    <a:lnTo>
                      <a:pt x="600703" y="4260369"/>
                    </a:lnTo>
                    <a:lnTo>
                      <a:pt x="501284" y="4250845"/>
                    </a:lnTo>
                    <a:lnTo>
                      <a:pt x="363775" y="4194841"/>
                    </a:lnTo>
                    <a:lnTo>
                      <a:pt x="268547" y="3999027"/>
                    </a:lnTo>
                    <a:lnTo>
                      <a:pt x="177510" y="3773102"/>
                    </a:lnTo>
                    <a:lnTo>
                      <a:pt x="355392" y="3429466"/>
                    </a:lnTo>
                    <a:lnTo>
                      <a:pt x="483379" y="3221076"/>
                    </a:lnTo>
                    <a:lnTo>
                      <a:pt x="572363" y="3085592"/>
                    </a:lnTo>
                    <a:close/>
                  </a:path>
                </a:pathLst>
              </a:custGeom>
              <a:solidFill>
                <a:srgbClr val="0070C0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" name="任意多边形 6">
                <a:extLst>
                  <a:ext uri="{FF2B5EF4-FFF2-40B4-BE49-F238E27FC236}">
                    <a16:creationId xmlns:a16="http://schemas.microsoft.com/office/drawing/2014/main" id="{90771204-7880-2D11-5DE0-D399283051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3" y="1439"/>
                <a:ext cx="672" cy="652"/>
              </a:xfrm>
              <a:custGeom>
                <a:avLst/>
                <a:gdLst>
                  <a:gd name="T0" fmla="*/ 0 w 5337729"/>
                  <a:gd name="T1" fmla="*/ 0 h 5172035"/>
                  <a:gd name="T2" fmla="*/ 5337729 w 5337729"/>
                  <a:gd name="T3" fmla="*/ 5172035 h 5172035"/>
                </a:gdLst>
                <a:ahLst/>
                <a:cxnLst>
                  <a:cxn ang="0">
                    <a:pos x="5124038" y="469733"/>
                  </a:cxn>
                  <a:cxn ang="0">
                    <a:pos x="4459726" y="420971"/>
                  </a:cxn>
                  <a:cxn ang="0">
                    <a:pos x="4210225" y="800794"/>
                  </a:cxn>
                  <a:cxn ang="0">
                    <a:pos x="3938256" y="308964"/>
                  </a:cxn>
                  <a:cxn ang="0">
                    <a:pos x="3584004" y="36956"/>
                  </a:cxn>
                  <a:cxn ang="0">
                    <a:pos x="3278507" y="351252"/>
                  </a:cxn>
                  <a:cxn ang="0">
                    <a:pos x="2964628" y="374493"/>
                  </a:cxn>
                  <a:cxn ang="0">
                    <a:pos x="2590190" y="521547"/>
                  </a:cxn>
                  <a:cxn ang="0">
                    <a:pos x="2312121" y="804988"/>
                  </a:cxn>
                  <a:cxn ang="0">
                    <a:pos x="2565813" y="996611"/>
                  </a:cxn>
                  <a:cxn ang="0">
                    <a:pos x="2803882" y="1033566"/>
                  </a:cxn>
                  <a:cxn ang="0">
                    <a:pos x="2543717" y="1365769"/>
                  </a:cxn>
                  <a:cxn ang="0">
                    <a:pos x="2119756" y="1565403"/>
                  </a:cxn>
                  <a:cxn ang="0">
                    <a:pos x="1788741" y="1882749"/>
                  </a:cxn>
                  <a:cxn ang="0">
                    <a:pos x="1490485" y="1726172"/>
                  </a:cxn>
                  <a:cxn ang="0">
                    <a:pos x="938537" y="1982181"/>
                  </a:cxn>
                  <a:cxn ang="0">
                    <a:pos x="423539" y="1764268"/>
                  </a:cxn>
                  <a:cxn ang="0">
                    <a:pos x="0" y="1912978"/>
                  </a:cxn>
                  <a:cxn ang="0">
                    <a:pos x="370594" y="2359723"/>
                  </a:cxn>
                  <a:cxn ang="0">
                    <a:pos x="427730" y="2765836"/>
                  </a:cxn>
                  <a:cxn ang="0">
                    <a:pos x="546194" y="3133853"/>
                  </a:cxn>
                  <a:cxn ang="0">
                    <a:pos x="909969" y="3611968"/>
                  </a:cxn>
                  <a:cxn ang="0">
                    <a:pos x="1217747" y="3746643"/>
                  </a:cxn>
                  <a:cxn ang="0">
                    <a:pos x="1474391" y="4094944"/>
                  </a:cxn>
                  <a:cxn ang="0">
                    <a:pos x="1891111" y="4512391"/>
                  </a:cxn>
                  <a:cxn ang="0">
                    <a:pos x="2184606" y="4782688"/>
                  </a:cxn>
                  <a:cxn ang="0">
                    <a:pos x="2273360" y="4462391"/>
                  </a:cxn>
                  <a:cxn ang="0">
                    <a:pos x="2562094" y="4862502"/>
                  </a:cxn>
                  <a:cxn ang="0">
                    <a:pos x="2896158" y="5029843"/>
                  </a:cxn>
                  <a:cxn ang="0">
                    <a:pos x="3371825" y="5055465"/>
                  </a:cxn>
                  <a:cxn ang="0">
                    <a:pos x="3758836" y="4922028"/>
                  </a:cxn>
                  <a:cxn ang="0">
                    <a:pos x="4152877" y="4784621"/>
                  </a:cxn>
                  <a:cxn ang="0">
                    <a:pos x="4480483" y="4966125"/>
                  </a:cxn>
                  <a:cxn ang="0">
                    <a:pos x="4887838" y="5132068"/>
                  </a:cxn>
                  <a:cxn ang="0">
                    <a:pos x="5118706" y="5039837"/>
                  </a:cxn>
                  <a:cxn ang="0">
                    <a:pos x="5306111" y="4491632"/>
                  </a:cxn>
                  <a:cxn ang="0">
                    <a:pos x="4935864" y="4003993"/>
                  </a:cxn>
                  <a:cxn ang="0">
                    <a:pos x="4641799" y="3570448"/>
                  </a:cxn>
                  <a:cxn ang="0">
                    <a:pos x="4860998" y="3196693"/>
                  </a:cxn>
                  <a:cxn ang="0">
                    <a:pos x="5210883" y="2671363"/>
                  </a:cxn>
                  <a:cxn ang="0">
                    <a:pos x="5087087" y="1959710"/>
                  </a:cxn>
                  <a:cxn ang="0">
                    <a:pos x="5043665" y="1531497"/>
                  </a:cxn>
                  <a:cxn ang="0">
                    <a:pos x="5337729" y="1062906"/>
                  </a:cxn>
                  <a:cxn ang="0">
                    <a:pos x="5331257" y="368019"/>
                  </a:cxn>
                </a:cxnLst>
                <a:rect l="T0" t="T1" r="T2" b="T3"/>
                <a:pathLst>
                  <a:path w="5337729" h="5172035">
                    <a:moveTo>
                      <a:pt x="5120046" y="194373"/>
                    </a:moveTo>
                    <a:lnTo>
                      <a:pt x="5205551" y="393540"/>
                    </a:lnTo>
                    <a:lnTo>
                      <a:pt x="5124038" y="469733"/>
                    </a:lnTo>
                    <a:lnTo>
                      <a:pt x="4857401" y="469733"/>
                    </a:lnTo>
                    <a:lnTo>
                      <a:pt x="4715700" y="403064"/>
                    </a:lnTo>
                    <a:lnTo>
                      <a:pt x="4459726" y="420971"/>
                    </a:lnTo>
                    <a:lnTo>
                      <a:pt x="4421635" y="577549"/>
                    </a:lnTo>
                    <a:lnTo>
                      <a:pt x="4346594" y="715078"/>
                    </a:lnTo>
                    <a:lnTo>
                      <a:pt x="4210225" y="800794"/>
                    </a:lnTo>
                    <a:lnTo>
                      <a:pt x="3962633" y="816792"/>
                    </a:lnTo>
                    <a:lnTo>
                      <a:pt x="3761515" y="469733"/>
                    </a:lnTo>
                    <a:lnTo>
                      <a:pt x="3938256" y="308964"/>
                    </a:lnTo>
                    <a:cubicBezTo>
                      <a:pt x="3938636" y="240898"/>
                      <a:pt x="3939017" y="172832"/>
                      <a:pt x="3939397" y="104766"/>
                    </a:cubicBezTo>
                    <a:lnTo>
                      <a:pt x="3735228" y="0"/>
                    </a:lnTo>
                    <a:lnTo>
                      <a:pt x="3584004" y="36956"/>
                    </a:lnTo>
                    <a:lnTo>
                      <a:pt x="3503631" y="208390"/>
                    </a:lnTo>
                    <a:lnTo>
                      <a:pt x="3412967" y="307823"/>
                    </a:lnTo>
                    <a:lnTo>
                      <a:pt x="3278507" y="351252"/>
                    </a:lnTo>
                    <a:lnTo>
                      <a:pt x="3165747" y="220223"/>
                    </a:lnTo>
                    <a:lnTo>
                      <a:pt x="3069378" y="294109"/>
                    </a:lnTo>
                    <a:lnTo>
                      <a:pt x="2964628" y="374493"/>
                    </a:lnTo>
                    <a:lnTo>
                      <a:pt x="2922346" y="469734"/>
                    </a:lnTo>
                    <a:lnTo>
                      <a:pt x="2794359" y="536403"/>
                    </a:lnTo>
                    <a:lnTo>
                      <a:pt x="2590190" y="521547"/>
                    </a:lnTo>
                    <a:lnTo>
                      <a:pt x="2496103" y="525738"/>
                    </a:lnTo>
                    <a:lnTo>
                      <a:pt x="2305648" y="701364"/>
                    </a:lnTo>
                    <a:lnTo>
                      <a:pt x="2312121" y="804988"/>
                    </a:lnTo>
                    <a:lnTo>
                      <a:pt x="2271748" y="915085"/>
                    </a:lnTo>
                    <a:lnTo>
                      <a:pt x="2379897" y="997904"/>
                    </a:lnTo>
                    <a:lnTo>
                      <a:pt x="2565813" y="996611"/>
                    </a:lnTo>
                    <a:lnTo>
                      <a:pt x="2699132" y="915085"/>
                    </a:lnTo>
                    <a:lnTo>
                      <a:pt x="2784836" y="928801"/>
                    </a:lnTo>
                    <a:lnTo>
                      <a:pt x="2803882" y="1033566"/>
                    </a:lnTo>
                    <a:lnTo>
                      <a:pt x="2771123" y="1132999"/>
                    </a:lnTo>
                    <a:lnTo>
                      <a:pt x="2643136" y="1203859"/>
                    </a:lnTo>
                    <a:lnTo>
                      <a:pt x="2543717" y="1365769"/>
                    </a:lnTo>
                    <a:lnTo>
                      <a:pt x="2339548" y="1365769"/>
                    </a:lnTo>
                    <a:lnTo>
                      <a:pt x="2192516" y="1368819"/>
                    </a:lnTo>
                    <a:lnTo>
                      <a:pt x="2119756" y="1565403"/>
                    </a:lnTo>
                    <a:lnTo>
                      <a:pt x="1963201" y="1711315"/>
                    </a:lnTo>
                    <a:lnTo>
                      <a:pt x="1916728" y="1844652"/>
                    </a:lnTo>
                    <a:lnTo>
                      <a:pt x="1788741" y="1882749"/>
                    </a:lnTo>
                    <a:lnTo>
                      <a:pt x="1708368" y="1845793"/>
                    </a:lnTo>
                    <a:lnTo>
                      <a:pt x="1637518" y="1702932"/>
                    </a:lnTo>
                    <a:lnTo>
                      <a:pt x="1490485" y="1726172"/>
                    </a:lnTo>
                    <a:lnTo>
                      <a:pt x="1386876" y="1835128"/>
                    </a:lnTo>
                    <a:lnTo>
                      <a:pt x="1221938" y="1977990"/>
                    </a:lnTo>
                    <a:lnTo>
                      <a:pt x="938537" y="1982181"/>
                    </a:lnTo>
                    <a:lnTo>
                      <a:pt x="764077" y="1934561"/>
                    </a:lnTo>
                    <a:lnTo>
                      <a:pt x="532481" y="1901797"/>
                    </a:lnTo>
                    <a:lnTo>
                      <a:pt x="423539" y="1764268"/>
                    </a:lnTo>
                    <a:lnTo>
                      <a:pt x="271175" y="1739887"/>
                    </a:lnTo>
                    <a:lnTo>
                      <a:pt x="171757" y="1844652"/>
                    </a:lnTo>
                    <a:lnTo>
                      <a:pt x="0" y="1912978"/>
                    </a:lnTo>
                    <a:lnTo>
                      <a:pt x="196903" y="2026379"/>
                    </a:lnTo>
                    <a:lnTo>
                      <a:pt x="333643" y="2155525"/>
                    </a:lnTo>
                    <a:lnTo>
                      <a:pt x="370594" y="2359723"/>
                    </a:lnTo>
                    <a:lnTo>
                      <a:pt x="289080" y="2496111"/>
                    </a:lnTo>
                    <a:lnTo>
                      <a:pt x="370594" y="2618783"/>
                    </a:lnTo>
                    <a:lnTo>
                      <a:pt x="427730" y="2765836"/>
                    </a:lnTo>
                    <a:lnTo>
                      <a:pt x="427730" y="2907557"/>
                    </a:lnTo>
                    <a:lnTo>
                      <a:pt x="393830" y="3030229"/>
                    </a:lnTo>
                    <a:lnTo>
                      <a:pt x="546194" y="3133853"/>
                    </a:lnTo>
                    <a:lnTo>
                      <a:pt x="659327" y="3299955"/>
                    </a:lnTo>
                    <a:lnTo>
                      <a:pt x="829596" y="3470248"/>
                    </a:lnTo>
                    <a:lnTo>
                      <a:pt x="909969" y="3611968"/>
                    </a:lnTo>
                    <a:lnTo>
                      <a:pt x="988308" y="3678512"/>
                    </a:lnTo>
                    <a:lnTo>
                      <a:pt x="1049907" y="3682228"/>
                    </a:lnTo>
                    <a:lnTo>
                      <a:pt x="1217747" y="3746643"/>
                    </a:lnTo>
                    <a:lnTo>
                      <a:pt x="1245402" y="3856353"/>
                    </a:lnTo>
                    <a:lnTo>
                      <a:pt x="1411253" y="3935986"/>
                    </a:lnTo>
                    <a:lnTo>
                      <a:pt x="1474391" y="4094944"/>
                    </a:lnTo>
                    <a:lnTo>
                      <a:pt x="1606569" y="4305144"/>
                    </a:lnTo>
                    <a:lnTo>
                      <a:pt x="1666086" y="4411720"/>
                    </a:lnTo>
                    <a:lnTo>
                      <a:pt x="1891111" y="4512391"/>
                    </a:lnTo>
                    <a:lnTo>
                      <a:pt x="1947106" y="4633254"/>
                    </a:lnTo>
                    <a:lnTo>
                      <a:pt x="2077475" y="4782688"/>
                    </a:lnTo>
                    <a:lnTo>
                      <a:pt x="2184606" y="4782688"/>
                    </a:lnTo>
                    <a:lnTo>
                      <a:pt x="2191177" y="4616586"/>
                    </a:lnTo>
                    <a:lnTo>
                      <a:pt x="2187656" y="4499345"/>
                    </a:lnTo>
                    <a:lnTo>
                      <a:pt x="2273360" y="4462391"/>
                    </a:lnTo>
                    <a:lnTo>
                      <a:pt x="2332307" y="4607632"/>
                    </a:lnTo>
                    <a:lnTo>
                      <a:pt x="2487622" y="4660115"/>
                    </a:lnTo>
                    <a:lnTo>
                      <a:pt x="2562094" y="4862502"/>
                    </a:lnTo>
                    <a:lnTo>
                      <a:pt x="2600284" y="5007745"/>
                    </a:lnTo>
                    <a:lnTo>
                      <a:pt x="2766362" y="5001271"/>
                    </a:lnTo>
                    <a:lnTo>
                      <a:pt x="2896158" y="5029843"/>
                    </a:lnTo>
                    <a:lnTo>
                      <a:pt x="3048522" y="5046510"/>
                    </a:lnTo>
                    <a:lnTo>
                      <a:pt x="3205276" y="5157079"/>
                    </a:lnTo>
                    <a:lnTo>
                      <a:pt x="3371825" y="5055465"/>
                    </a:lnTo>
                    <a:lnTo>
                      <a:pt x="3480766" y="4917935"/>
                    </a:lnTo>
                    <a:lnTo>
                      <a:pt x="3612944" y="4861932"/>
                    </a:lnTo>
                    <a:lnTo>
                      <a:pt x="3758836" y="4922028"/>
                    </a:lnTo>
                    <a:lnTo>
                      <a:pt x="3921963" y="4923837"/>
                    </a:lnTo>
                    <a:lnTo>
                      <a:pt x="4047569" y="4892884"/>
                    </a:lnTo>
                    <a:lnTo>
                      <a:pt x="4152877" y="4784621"/>
                    </a:lnTo>
                    <a:lnTo>
                      <a:pt x="4251167" y="4722591"/>
                    </a:lnTo>
                    <a:lnTo>
                      <a:pt x="4385156" y="4812501"/>
                    </a:lnTo>
                    <a:lnTo>
                      <a:pt x="4480483" y="4966125"/>
                    </a:lnTo>
                    <a:lnTo>
                      <a:pt x="4626276" y="5009555"/>
                    </a:lnTo>
                    <a:lnTo>
                      <a:pt x="4739978" y="4960794"/>
                    </a:lnTo>
                    <a:lnTo>
                      <a:pt x="4887838" y="5132068"/>
                    </a:lnTo>
                    <a:lnTo>
                      <a:pt x="4922150" y="5139271"/>
                    </a:lnTo>
                    <a:lnTo>
                      <a:pt x="5034142" y="5172035"/>
                    </a:lnTo>
                    <a:lnTo>
                      <a:pt x="5118706" y="5039837"/>
                    </a:lnTo>
                    <a:lnTo>
                      <a:pt x="5223456" y="4963645"/>
                    </a:lnTo>
                    <a:lnTo>
                      <a:pt x="5328207" y="4706494"/>
                    </a:lnTo>
                    <a:lnTo>
                      <a:pt x="5306111" y="4491632"/>
                    </a:lnTo>
                    <a:lnTo>
                      <a:pt x="5140033" y="4333914"/>
                    </a:lnTo>
                    <a:lnTo>
                      <a:pt x="4988945" y="4263315"/>
                    </a:lnTo>
                    <a:lnTo>
                      <a:pt x="4935864" y="4003993"/>
                    </a:lnTo>
                    <a:lnTo>
                      <a:pt x="4874536" y="3832560"/>
                    </a:lnTo>
                    <a:lnTo>
                      <a:pt x="4693604" y="3786080"/>
                    </a:lnTo>
                    <a:lnTo>
                      <a:pt x="4641799" y="3570448"/>
                    </a:lnTo>
                    <a:lnTo>
                      <a:pt x="4685222" y="3477489"/>
                    </a:lnTo>
                    <a:cubicBezTo>
                      <a:pt x="4684668" y="3402558"/>
                      <a:pt x="4684115" y="3327626"/>
                      <a:pt x="4683561" y="3252695"/>
                    </a:cubicBezTo>
                    <a:lnTo>
                      <a:pt x="4860998" y="3196693"/>
                    </a:lnTo>
                    <a:lnTo>
                      <a:pt x="5114515" y="3084719"/>
                    </a:lnTo>
                    <a:lnTo>
                      <a:pt x="5300779" y="2967379"/>
                    </a:lnTo>
                    <a:lnTo>
                      <a:pt x="5210883" y="2671363"/>
                    </a:lnTo>
                    <a:lnTo>
                      <a:pt x="5096610" y="2482022"/>
                    </a:lnTo>
                    <a:lnTo>
                      <a:pt x="5039474" y="2228294"/>
                    </a:lnTo>
                    <a:lnTo>
                      <a:pt x="5087087" y="1959710"/>
                    </a:lnTo>
                    <a:lnTo>
                      <a:pt x="5063851" y="1779893"/>
                    </a:lnTo>
                    <a:lnTo>
                      <a:pt x="4991860" y="1632839"/>
                    </a:lnTo>
                    <a:lnTo>
                      <a:pt x="5043665" y="1531497"/>
                    </a:lnTo>
                    <a:lnTo>
                      <a:pt x="5133561" y="1265963"/>
                    </a:lnTo>
                    <a:lnTo>
                      <a:pt x="5218125" y="1176055"/>
                    </a:lnTo>
                    <a:lnTo>
                      <a:pt x="5337729" y="1062906"/>
                    </a:lnTo>
                    <a:lnTo>
                      <a:pt x="5290116" y="774133"/>
                    </a:lnTo>
                    <a:lnTo>
                      <a:pt x="5275261" y="543644"/>
                    </a:lnTo>
                    <a:lnTo>
                      <a:pt x="5331257" y="368019"/>
                    </a:lnTo>
                    <a:lnTo>
                      <a:pt x="5271070" y="241154"/>
                    </a:lnTo>
                    <a:lnTo>
                      <a:pt x="5120046" y="194373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" name="任意多边形 6">
                <a:extLst>
                  <a:ext uri="{FF2B5EF4-FFF2-40B4-BE49-F238E27FC236}">
                    <a16:creationId xmlns:a16="http://schemas.microsoft.com/office/drawing/2014/main" id="{73CDA3D1-654E-069B-5369-3E608B5901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9" y="1291"/>
                <a:ext cx="632" cy="573"/>
              </a:xfrm>
              <a:custGeom>
                <a:avLst/>
                <a:gdLst>
                  <a:gd name="T0" fmla="*/ 0 w 5017177"/>
                  <a:gd name="T1" fmla="*/ 0 h 4549992"/>
                  <a:gd name="T2" fmla="*/ 5017177 w 5017177"/>
                  <a:gd name="T3" fmla="*/ 4549992 h 4549992"/>
                </a:gdLst>
                <a:ahLst/>
                <a:cxnLst>
                  <a:cxn ang="0">
                    <a:pos x="4898713" y="123146"/>
                  </a:cxn>
                  <a:cxn ang="0">
                    <a:pos x="4958900" y="657637"/>
                  </a:cxn>
                  <a:cxn ang="0">
                    <a:pos x="4674358" y="1064891"/>
                  </a:cxn>
                  <a:cxn ang="0">
                    <a:pos x="4685021" y="1468724"/>
                  </a:cxn>
                  <a:cxn ang="0">
                    <a:pos x="4410002" y="1711018"/>
                  </a:cxn>
                  <a:cxn ang="0">
                    <a:pos x="3921291" y="1875979"/>
                  </a:cxn>
                  <a:cxn ang="0">
                    <a:pos x="3995540" y="2172519"/>
                  </a:cxn>
                  <a:cxn ang="0">
                    <a:pos x="4400479" y="2103416"/>
                  </a:cxn>
                  <a:cxn ang="0">
                    <a:pos x="4258779" y="2378474"/>
                  </a:cxn>
                  <a:cxn ang="0">
                    <a:pos x="3808159" y="2543434"/>
                  </a:cxn>
                  <a:cxn ang="0">
                    <a:pos x="3532371" y="3019267"/>
                  </a:cxn>
                  <a:cxn ang="0">
                    <a:pos x="3253161" y="2877547"/>
                  </a:cxn>
                  <a:cxn ang="0">
                    <a:pos x="2837581" y="3152605"/>
                  </a:cxn>
                  <a:cxn ang="0">
                    <a:pos x="2148124" y="3076412"/>
                  </a:cxn>
                  <a:cxn ang="0">
                    <a:pos x="1787400" y="3019267"/>
                  </a:cxn>
                  <a:cxn ang="0">
                    <a:pos x="1946806" y="3333760"/>
                  </a:cxn>
                  <a:cxn ang="0">
                    <a:pos x="1987949" y="3801210"/>
                  </a:cxn>
                  <a:cxn ang="0">
                    <a:pos x="2009695" y="4205162"/>
                  </a:cxn>
                  <a:cxn ang="0">
                    <a:pos x="1615222" y="4359510"/>
                  </a:cxn>
                  <a:cxn ang="0">
                    <a:pos x="1050329" y="4507704"/>
                  </a:cxn>
                  <a:cxn ang="0">
                    <a:pos x="554376" y="4287508"/>
                  </a:cxn>
                  <a:cxn ang="0">
                    <a:pos x="211929" y="4111883"/>
                  </a:cxn>
                  <a:cxn ang="0">
                    <a:pos x="409625" y="4045216"/>
                  </a:cxn>
                  <a:cxn ang="0">
                    <a:pos x="486378" y="3758922"/>
                  </a:cxn>
                  <a:cxn ang="0">
                    <a:pos x="230405" y="3606536"/>
                  </a:cxn>
                  <a:cxn ang="0">
                    <a:pos x="258973" y="3203845"/>
                  </a:cxn>
                  <a:cxn ang="0">
                    <a:pos x="278588" y="2753360"/>
                  </a:cxn>
                  <a:cxn ang="0">
                    <a:pos x="329252" y="2566673"/>
                  </a:cxn>
                  <a:cxn ang="0">
                    <a:pos x="413048" y="2131615"/>
                  </a:cxn>
                  <a:cxn ang="0">
                    <a:pos x="0" y="1889962"/>
                  </a:cxn>
                  <a:cxn ang="0">
                    <a:pos x="348298" y="1505678"/>
                  </a:cxn>
                  <a:cxn ang="0">
                    <a:pos x="208507" y="1051944"/>
                  </a:cxn>
                  <a:cxn ang="0">
                    <a:pos x="513235" y="930413"/>
                  </a:cxn>
                  <a:cxn ang="0">
                    <a:pos x="720454" y="1200138"/>
                  </a:cxn>
                  <a:cxn ang="0">
                    <a:pos x="1307443" y="1347191"/>
                  </a:cxn>
                  <a:cxn ang="0">
                    <a:pos x="1518853" y="1019180"/>
                  </a:cxn>
                  <a:cxn ang="0">
                    <a:pos x="1826632" y="825648"/>
                  </a:cxn>
                  <a:cxn ang="0">
                    <a:pos x="2265447" y="735739"/>
                  </a:cxn>
                  <a:cxn ang="0">
                    <a:pos x="2671504" y="585635"/>
                  </a:cxn>
                  <a:cxn ang="0">
                    <a:pos x="2775113" y="1192896"/>
                  </a:cxn>
                  <a:cxn ang="0">
                    <a:pos x="3306106" y="1284714"/>
                  </a:cxn>
                  <a:cxn ang="0">
                    <a:pos x="3723595" y="913646"/>
                  </a:cxn>
                  <a:cxn ang="0">
                    <a:pos x="3936146" y="468295"/>
                  </a:cxn>
                  <a:cxn ang="0">
                    <a:pos x="4401620" y="155141"/>
                  </a:cxn>
                </a:cxnLst>
                <a:rect l="T0" t="T1" r="T2" b="T3"/>
                <a:pathLst>
                  <a:path w="5017177" h="4549992">
                    <a:moveTo>
                      <a:pt x="4617612" y="0"/>
                    </a:moveTo>
                    <a:lnTo>
                      <a:pt x="4742158" y="43903"/>
                    </a:lnTo>
                    <a:lnTo>
                      <a:pt x="4898713" y="123146"/>
                    </a:lnTo>
                    <a:lnTo>
                      <a:pt x="5017177" y="273250"/>
                    </a:lnTo>
                    <a:lnTo>
                      <a:pt x="4977945" y="476679"/>
                    </a:lnTo>
                    <a:lnTo>
                      <a:pt x="4958900" y="657637"/>
                    </a:lnTo>
                    <a:lnTo>
                      <a:pt x="4897572" y="776117"/>
                    </a:lnTo>
                    <a:lnTo>
                      <a:pt x="4798154" y="832121"/>
                    </a:lnTo>
                    <a:lnTo>
                      <a:pt x="4674358" y="1064891"/>
                    </a:lnTo>
                    <a:lnTo>
                      <a:pt x="4626744" y="1276331"/>
                    </a:lnTo>
                    <a:lnTo>
                      <a:pt x="4781390" y="1394838"/>
                    </a:lnTo>
                    <a:lnTo>
                      <a:pt x="4685021" y="1468724"/>
                    </a:lnTo>
                    <a:lnTo>
                      <a:pt x="4580271" y="1549108"/>
                    </a:lnTo>
                    <a:lnTo>
                      <a:pt x="4537989" y="1644349"/>
                    </a:lnTo>
                    <a:lnTo>
                      <a:pt x="4410002" y="1711018"/>
                    </a:lnTo>
                    <a:lnTo>
                      <a:pt x="4205833" y="1696162"/>
                    </a:lnTo>
                    <a:lnTo>
                      <a:pt x="4111746" y="1700353"/>
                    </a:lnTo>
                    <a:lnTo>
                      <a:pt x="3921291" y="1875979"/>
                    </a:lnTo>
                    <a:lnTo>
                      <a:pt x="3927764" y="1979603"/>
                    </a:lnTo>
                    <a:lnTo>
                      <a:pt x="3887391" y="2089700"/>
                    </a:lnTo>
                    <a:lnTo>
                      <a:pt x="3995540" y="2172519"/>
                    </a:lnTo>
                    <a:lnTo>
                      <a:pt x="4181456" y="2171226"/>
                    </a:lnTo>
                    <a:lnTo>
                      <a:pt x="4314775" y="2089700"/>
                    </a:lnTo>
                    <a:lnTo>
                      <a:pt x="4400479" y="2103416"/>
                    </a:lnTo>
                    <a:lnTo>
                      <a:pt x="4419525" y="2208181"/>
                    </a:lnTo>
                    <a:lnTo>
                      <a:pt x="4386766" y="2307614"/>
                    </a:lnTo>
                    <a:lnTo>
                      <a:pt x="4258779" y="2378474"/>
                    </a:lnTo>
                    <a:lnTo>
                      <a:pt x="4159360" y="2540384"/>
                    </a:lnTo>
                    <a:lnTo>
                      <a:pt x="3955191" y="2540384"/>
                    </a:lnTo>
                    <a:lnTo>
                      <a:pt x="3808159" y="2543434"/>
                    </a:lnTo>
                    <a:lnTo>
                      <a:pt x="3735399" y="2740018"/>
                    </a:lnTo>
                    <a:lnTo>
                      <a:pt x="3578844" y="2885930"/>
                    </a:lnTo>
                    <a:lnTo>
                      <a:pt x="3532371" y="3019267"/>
                    </a:lnTo>
                    <a:lnTo>
                      <a:pt x="3404384" y="3057364"/>
                    </a:lnTo>
                    <a:lnTo>
                      <a:pt x="3324011" y="3020408"/>
                    </a:lnTo>
                    <a:lnTo>
                      <a:pt x="3253161" y="2877547"/>
                    </a:lnTo>
                    <a:lnTo>
                      <a:pt x="3106128" y="2900787"/>
                    </a:lnTo>
                    <a:lnTo>
                      <a:pt x="3002519" y="3009743"/>
                    </a:lnTo>
                    <a:lnTo>
                      <a:pt x="2837581" y="3152605"/>
                    </a:lnTo>
                    <a:lnTo>
                      <a:pt x="2554180" y="3156796"/>
                    </a:lnTo>
                    <a:lnTo>
                      <a:pt x="2379720" y="3109176"/>
                    </a:lnTo>
                    <a:lnTo>
                      <a:pt x="2148124" y="3076412"/>
                    </a:lnTo>
                    <a:lnTo>
                      <a:pt x="2039182" y="2938883"/>
                    </a:lnTo>
                    <a:lnTo>
                      <a:pt x="1886818" y="2914502"/>
                    </a:lnTo>
                    <a:lnTo>
                      <a:pt x="1787400" y="3019267"/>
                    </a:lnTo>
                    <a:lnTo>
                      <a:pt x="1615643" y="3087593"/>
                    </a:lnTo>
                    <a:lnTo>
                      <a:pt x="1815298" y="3204515"/>
                    </a:lnTo>
                    <a:lnTo>
                      <a:pt x="1946806" y="3333760"/>
                    </a:lnTo>
                    <a:lnTo>
                      <a:pt x="1988519" y="3535577"/>
                    </a:lnTo>
                    <a:lnTo>
                      <a:pt x="1902244" y="3669584"/>
                    </a:lnTo>
                    <a:lnTo>
                      <a:pt x="1987949" y="3801210"/>
                    </a:lnTo>
                    <a:lnTo>
                      <a:pt x="2039753" y="3932167"/>
                    </a:lnTo>
                    <a:lnTo>
                      <a:pt x="2045085" y="4081600"/>
                    </a:lnTo>
                    <a:lnTo>
                      <a:pt x="2009695" y="4205162"/>
                    </a:lnTo>
                    <a:lnTo>
                      <a:pt x="1861673" y="4212457"/>
                    </a:lnTo>
                    <a:lnTo>
                      <a:pt x="1741778" y="4269457"/>
                    </a:lnTo>
                    <a:lnTo>
                      <a:pt x="1615222" y="4359510"/>
                    </a:lnTo>
                    <a:lnTo>
                      <a:pt x="1435430" y="4445227"/>
                    </a:lnTo>
                    <a:lnTo>
                      <a:pt x="1250307" y="4549992"/>
                    </a:lnTo>
                    <a:lnTo>
                      <a:pt x="1050329" y="4507704"/>
                    </a:lnTo>
                    <a:lnTo>
                      <a:pt x="956242" y="4393415"/>
                    </a:lnTo>
                    <a:lnTo>
                      <a:pt x="734168" y="4359510"/>
                    </a:lnTo>
                    <a:lnTo>
                      <a:pt x="554376" y="4287508"/>
                    </a:lnTo>
                    <a:lnTo>
                      <a:pt x="316308" y="4313031"/>
                    </a:lnTo>
                    <a:lnTo>
                      <a:pt x="127762" y="4229968"/>
                    </a:lnTo>
                    <a:lnTo>
                      <a:pt x="211929" y="4111883"/>
                    </a:lnTo>
                    <a:lnTo>
                      <a:pt x="311348" y="3995684"/>
                    </a:lnTo>
                    <a:lnTo>
                      <a:pt x="367344" y="3935118"/>
                    </a:lnTo>
                    <a:lnTo>
                      <a:pt x="409625" y="4045216"/>
                    </a:lnTo>
                    <a:lnTo>
                      <a:pt x="495330" y="3997024"/>
                    </a:lnTo>
                    <a:lnTo>
                      <a:pt x="476285" y="3887497"/>
                    </a:lnTo>
                    <a:lnTo>
                      <a:pt x="486378" y="3758922"/>
                    </a:lnTo>
                    <a:lnTo>
                      <a:pt x="463142" y="3677968"/>
                    </a:lnTo>
                    <a:lnTo>
                      <a:pt x="378008" y="3673205"/>
                    </a:lnTo>
                    <a:lnTo>
                      <a:pt x="230405" y="3606536"/>
                    </a:lnTo>
                    <a:lnTo>
                      <a:pt x="148891" y="3486146"/>
                    </a:lnTo>
                    <a:lnTo>
                      <a:pt x="220882" y="3374708"/>
                    </a:lnTo>
                    <a:lnTo>
                      <a:pt x="258973" y="3203845"/>
                    </a:lnTo>
                    <a:lnTo>
                      <a:pt x="335155" y="3127653"/>
                    </a:lnTo>
                    <a:lnTo>
                      <a:pt x="282210" y="2913931"/>
                    </a:lnTo>
                    <a:cubicBezTo>
                      <a:pt x="281003" y="2860407"/>
                      <a:pt x="279795" y="2806884"/>
                      <a:pt x="278588" y="2753360"/>
                    </a:cubicBezTo>
                    <a:lnTo>
                      <a:pt x="220311" y="2596014"/>
                    </a:lnTo>
                    <a:lnTo>
                      <a:pt x="286970" y="2509528"/>
                    </a:lnTo>
                    <a:lnTo>
                      <a:pt x="329252" y="2566673"/>
                    </a:lnTo>
                    <a:lnTo>
                      <a:pt x="395912" y="2490480"/>
                    </a:lnTo>
                    <a:lnTo>
                      <a:pt x="414957" y="2271426"/>
                    </a:lnTo>
                    <a:cubicBezTo>
                      <a:pt x="414321" y="2224822"/>
                      <a:pt x="413684" y="2178219"/>
                      <a:pt x="413048" y="2131615"/>
                    </a:cubicBezTo>
                    <a:lnTo>
                      <a:pt x="267925" y="2115989"/>
                    </a:lnTo>
                    <a:lnTo>
                      <a:pt x="107179" y="1978460"/>
                    </a:lnTo>
                    <a:lnTo>
                      <a:pt x="0" y="1889962"/>
                    </a:lnTo>
                    <a:lnTo>
                      <a:pt x="34047" y="1765880"/>
                    </a:lnTo>
                    <a:lnTo>
                      <a:pt x="107179" y="1656923"/>
                    </a:lnTo>
                    <a:lnTo>
                      <a:pt x="348298" y="1505678"/>
                    </a:lnTo>
                    <a:lnTo>
                      <a:pt x="246598" y="1363958"/>
                    </a:lnTo>
                    <a:lnTo>
                      <a:pt x="253070" y="1212713"/>
                    </a:lnTo>
                    <a:lnTo>
                      <a:pt x="208507" y="1051944"/>
                    </a:lnTo>
                    <a:cubicBezTo>
                      <a:pt x="207490" y="1004704"/>
                      <a:pt x="206474" y="957464"/>
                      <a:pt x="205457" y="910224"/>
                    </a:cubicBezTo>
                    <a:lnTo>
                      <a:pt x="366203" y="911365"/>
                    </a:lnTo>
                    <a:lnTo>
                      <a:pt x="513235" y="930413"/>
                    </a:lnTo>
                    <a:lnTo>
                      <a:pt x="634750" y="930413"/>
                    </a:lnTo>
                    <a:lnTo>
                      <a:pt x="691886" y="1101846"/>
                    </a:lnTo>
                    <a:lnTo>
                      <a:pt x="720454" y="1200138"/>
                    </a:lnTo>
                    <a:lnTo>
                      <a:pt x="1004996" y="1166233"/>
                    </a:lnTo>
                    <a:lnTo>
                      <a:pt x="1150888" y="1175757"/>
                    </a:lnTo>
                    <a:lnTo>
                      <a:pt x="1307443" y="1347191"/>
                    </a:lnTo>
                    <a:lnTo>
                      <a:pt x="1367630" y="1265666"/>
                    </a:lnTo>
                    <a:lnTo>
                      <a:pt x="1556944" y="1147185"/>
                    </a:lnTo>
                    <a:lnTo>
                      <a:pt x="1518853" y="1019180"/>
                    </a:lnTo>
                    <a:lnTo>
                      <a:pt x="1480762" y="824507"/>
                    </a:lnTo>
                    <a:lnTo>
                      <a:pt x="1642649" y="897649"/>
                    </a:lnTo>
                    <a:lnTo>
                      <a:pt x="1826632" y="825648"/>
                    </a:lnTo>
                    <a:lnTo>
                      <a:pt x="1954619" y="954793"/>
                    </a:lnTo>
                    <a:lnTo>
                      <a:pt x="2104701" y="863744"/>
                    </a:lnTo>
                    <a:lnTo>
                      <a:pt x="2265447" y="735739"/>
                    </a:lnTo>
                    <a:lnTo>
                      <a:pt x="2426194" y="727356"/>
                    </a:lnTo>
                    <a:lnTo>
                      <a:pt x="2611317" y="555922"/>
                    </a:lnTo>
                    <a:lnTo>
                      <a:pt x="2671504" y="585635"/>
                    </a:lnTo>
                    <a:lnTo>
                      <a:pt x="2719118" y="723164"/>
                    </a:lnTo>
                    <a:lnTo>
                      <a:pt x="2770922" y="912505"/>
                    </a:lnTo>
                    <a:lnTo>
                      <a:pt x="2775113" y="1192896"/>
                    </a:lnTo>
                    <a:lnTo>
                      <a:pt x="2875673" y="1362048"/>
                    </a:lnTo>
                    <a:lnTo>
                      <a:pt x="3082892" y="1375764"/>
                    </a:lnTo>
                    <a:lnTo>
                      <a:pt x="3306106" y="1284714"/>
                    </a:lnTo>
                    <a:lnTo>
                      <a:pt x="3403244" y="1214995"/>
                    </a:lnTo>
                    <a:lnTo>
                      <a:pt x="3565130" y="948320"/>
                    </a:lnTo>
                    <a:lnTo>
                      <a:pt x="3723595" y="913646"/>
                    </a:lnTo>
                    <a:lnTo>
                      <a:pt x="3851582" y="742213"/>
                    </a:lnTo>
                    <a:lnTo>
                      <a:pt x="3884341" y="590968"/>
                    </a:lnTo>
                    <a:lnTo>
                      <a:pt x="3936146" y="468295"/>
                    </a:lnTo>
                    <a:lnTo>
                      <a:pt x="4026042" y="359339"/>
                    </a:lnTo>
                    <a:lnTo>
                      <a:pt x="4239734" y="221810"/>
                    </a:lnTo>
                    <a:lnTo>
                      <a:pt x="4401620" y="155141"/>
                    </a:lnTo>
                    <a:lnTo>
                      <a:pt x="4617612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" name="任意多边形 6">
                <a:extLst>
                  <a:ext uri="{FF2B5EF4-FFF2-40B4-BE49-F238E27FC236}">
                    <a16:creationId xmlns:a16="http://schemas.microsoft.com/office/drawing/2014/main" id="{0F736FA4-FB6D-FFB6-2494-2EC0CE582C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9" y="2373"/>
                <a:ext cx="651" cy="1157"/>
              </a:xfrm>
              <a:custGeom>
                <a:avLst/>
                <a:gdLst/>
                <a:ahLst/>
                <a:cxnLst/>
                <a:rect l="0" t="0" r="r" b="b"/>
                <a:pathLst>
                  <a:path w="5165398" h="9181339">
                    <a:moveTo>
                      <a:pt x="4676514" y="2601896"/>
                    </a:moveTo>
                    <a:lnTo>
                      <a:pt x="4600895" y="2593205"/>
                    </a:lnTo>
                    <a:lnTo>
                      <a:pt x="4507559" y="2721096"/>
                    </a:lnTo>
                    <a:lnTo>
                      <a:pt x="4343386" y="2794625"/>
                    </a:lnTo>
                    <a:lnTo>
                      <a:pt x="4266440" y="2993491"/>
                    </a:lnTo>
                    <a:lnTo>
                      <a:pt x="4136931" y="2913106"/>
                    </a:lnTo>
                    <a:lnTo>
                      <a:pt x="4170831" y="2825103"/>
                    </a:lnTo>
                    <a:lnTo>
                      <a:pt x="4152167" y="2729480"/>
                    </a:lnTo>
                    <a:lnTo>
                      <a:pt x="4304531" y="2595760"/>
                    </a:lnTo>
                    <a:lnTo>
                      <a:pt x="4346813" y="2442611"/>
                    </a:lnTo>
                    <a:lnTo>
                      <a:pt x="4369668" y="2282606"/>
                    </a:lnTo>
                    <a:lnTo>
                      <a:pt x="4468704" y="2194602"/>
                    </a:lnTo>
                    <a:lnTo>
                      <a:pt x="4518605" y="2159934"/>
                    </a:lnTo>
                    <a:lnTo>
                      <a:pt x="4389095" y="2060883"/>
                    </a:lnTo>
                    <a:lnTo>
                      <a:pt x="4361098" y="1994785"/>
                    </a:lnTo>
                    <a:lnTo>
                      <a:pt x="4289678" y="1961452"/>
                    </a:lnTo>
                    <a:lnTo>
                      <a:pt x="4246825" y="1904307"/>
                    </a:lnTo>
                    <a:lnTo>
                      <a:pt x="4242634" y="1799541"/>
                    </a:lnTo>
                    <a:lnTo>
                      <a:pt x="4328338" y="1738205"/>
                    </a:lnTo>
                    <a:lnTo>
                      <a:pt x="4413472" y="1862019"/>
                    </a:lnTo>
                    <a:lnTo>
                      <a:pt x="4481277" y="1875357"/>
                    </a:lnTo>
                    <a:lnTo>
                      <a:pt x="4555190" y="1821802"/>
                    </a:lnTo>
                    <a:lnTo>
                      <a:pt x="4588506" y="1704863"/>
                    </a:lnTo>
                    <a:lnTo>
                      <a:pt x="4375953" y="1589913"/>
                    </a:lnTo>
                    <a:lnTo>
                      <a:pt x="4021131" y="1559530"/>
                    </a:lnTo>
                    <a:lnTo>
                      <a:pt x="3744302" y="1429243"/>
                    </a:lnTo>
                    <a:lnTo>
                      <a:pt x="3423380" y="1753633"/>
                    </a:lnTo>
                    <a:lnTo>
                      <a:pt x="3202546" y="1698870"/>
                    </a:lnTo>
                    <a:lnTo>
                      <a:pt x="2907527" y="1646665"/>
                    </a:lnTo>
                    <a:lnTo>
                      <a:pt x="2857052" y="1731726"/>
                    </a:lnTo>
                    <a:lnTo>
                      <a:pt x="2500897" y="1701249"/>
                    </a:lnTo>
                    <a:lnTo>
                      <a:pt x="2352723" y="1658197"/>
                    </a:lnTo>
                    <a:lnTo>
                      <a:pt x="2348532" y="1471143"/>
                    </a:lnTo>
                    <a:lnTo>
                      <a:pt x="2310441" y="1336660"/>
                    </a:lnTo>
                    <a:lnTo>
                      <a:pt x="2374814" y="1118365"/>
                    </a:lnTo>
                    <a:lnTo>
                      <a:pt x="2332532" y="934738"/>
                    </a:lnTo>
                    <a:lnTo>
                      <a:pt x="2275014" y="735873"/>
                    </a:lnTo>
                    <a:lnTo>
                      <a:pt x="2234259" y="586915"/>
                    </a:lnTo>
                    <a:lnTo>
                      <a:pt x="2272350" y="437957"/>
                    </a:lnTo>
                    <a:lnTo>
                      <a:pt x="2379005" y="394905"/>
                    </a:lnTo>
                    <a:lnTo>
                      <a:pt x="2340150" y="234901"/>
                    </a:lnTo>
                    <a:lnTo>
                      <a:pt x="2218259" y="165563"/>
                    </a:lnTo>
                    <a:lnTo>
                      <a:pt x="2205545" y="84631"/>
                    </a:lnTo>
                    <a:lnTo>
                      <a:pt x="2128792" y="14088"/>
                    </a:lnTo>
                    <a:lnTo>
                      <a:pt x="2017243" y="0"/>
                    </a:lnTo>
                    <a:lnTo>
                      <a:pt x="2044466" y="58418"/>
                    </a:lnTo>
                    <a:lnTo>
                      <a:pt x="2115887" y="451957"/>
                    </a:lnTo>
                    <a:lnTo>
                      <a:pt x="2076456" y="700154"/>
                    </a:lnTo>
                    <a:lnTo>
                      <a:pt x="1964092" y="725874"/>
                    </a:lnTo>
                    <a:lnTo>
                      <a:pt x="1832912" y="645651"/>
                    </a:lnTo>
                    <a:lnTo>
                      <a:pt x="1653934" y="488342"/>
                    </a:lnTo>
                    <a:lnTo>
                      <a:pt x="1486616" y="572918"/>
                    </a:lnTo>
                    <a:lnTo>
                      <a:pt x="1344915" y="739019"/>
                    </a:lnTo>
                    <a:lnTo>
                      <a:pt x="1054942" y="874738"/>
                    </a:lnTo>
                    <a:lnTo>
                      <a:pt x="888864" y="953409"/>
                    </a:lnTo>
                    <a:lnTo>
                      <a:pt x="825726" y="1367137"/>
                    </a:lnTo>
                    <a:lnTo>
                      <a:pt x="699650" y="1459526"/>
                    </a:lnTo>
                    <a:lnTo>
                      <a:pt x="676313" y="1622676"/>
                    </a:lnTo>
                    <a:lnTo>
                      <a:pt x="766780" y="1859637"/>
                    </a:lnTo>
                    <a:lnTo>
                      <a:pt x="847351" y="2003168"/>
                    </a:lnTo>
                    <a:lnTo>
                      <a:pt x="1055513" y="2227654"/>
                    </a:lnTo>
                    <a:lnTo>
                      <a:pt x="1210074" y="2612342"/>
                    </a:lnTo>
                    <a:lnTo>
                      <a:pt x="1151409" y="2916539"/>
                    </a:lnTo>
                    <a:lnTo>
                      <a:pt x="1032846" y="3190457"/>
                    </a:lnTo>
                    <a:lnTo>
                      <a:pt x="767151" y="3187505"/>
                    </a:lnTo>
                    <a:lnTo>
                      <a:pt x="305398" y="3248270"/>
                    </a:lnTo>
                    <a:lnTo>
                      <a:pt x="0" y="3303604"/>
                    </a:lnTo>
                    <a:lnTo>
                      <a:pt x="17824" y="3420119"/>
                    </a:lnTo>
                    <a:lnTo>
                      <a:pt x="173888" y="3530670"/>
                    </a:lnTo>
                    <a:lnTo>
                      <a:pt x="220361" y="3767631"/>
                    </a:lnTo>
                    <a:lnTo>
                      <a:pt x="338826" y="4014117"/>
                    </a:lnTo>
                    <a:lnTo>
                      <a:pt x="575754" y="4298699"/>
                    </a:lnTo>
                    <a:lnTo>
                      <a:pt x="585276" y="4507088"/>
                    </a:lnTo>
                    <a:lnTo>
                      <a:pt x="670981" y="4673189"/>
                    </a:lnTo>
                    <a:lnTo>
                      <a:pt x="865627" y="4658333"/>
                    </a:lnTo>
                    <a:lnTo>
                      <a:pt x="1021414" y="4696429"/>
                    </a:lnTo>
                    <a:lnTo>
                      <a:pt x="977619" y="5025209"/>
                    </a:lnTo>
                    <a:lnTo>
                      <a:pt x="1049610" y="5361603"/>
                    </a:lnTo>
                    <a:lnTo>
                      <a:pt x="973428" y="5579516"/>
                    </a:lnTo>
                    <a:lnTo>
                      <a:pt x="959714" y="5754000"/>
                    </a:lnTo>
                    <a:lnTo>
                      <a:pt x="1135315" y="6070205"/>
                    </a:lnTo>
                    <a:lnTo>
                      <a:pt x="1094745" y="6255770"/>
                    </a:lnTo>
                    <a:lnTo>
                      <a:pt x="1117979" y="6476067"/>
                    </a:lnTo>
                    <a:lnTo>
                      <a:pt x="1191200" y="6611216"/>
                    </a:lnTo>
                    <a:lnTo>
                      <a:pt x="1395912" y="6704177"/>
                    </a:lnTo>
                    <a:lnTo>
                      <a:pt x="1391721" y="6797039"/>
                    </a:lnTo>
                    <a:lnTo>
                      <a:pt x="1223954" y="6898952"/>
                    </a:lnTo>
                    <a:lnTo>
                      <a:pt x="1234047" y="7144201"/>
                    </a:lnTo>
                    <a:lnTo>
                      <a:pt x="1284034" y="7378213"/>
                    </a:lnTo>
                    <a:lnTo>
                      <a:pt x="1256709" y="7534792"/>
                    </a:lnTo>
                    <a:lnTo>
                      <a:pt x="1395342" y="7571847"/>
                    </a:lnTo>
                    <a:lnTo>
                      <a:pt x="1437048" y="7805191"/>
                    </a:lnTo>
                    <a:lnTo>
                      <a:pt x="1498938" y="8034442"/>
                    </a:lnTo>
                    <a:lnTo>
                      <a:pt x="1535212" y="8216642"/>
                    </a:lnTo>
                    <a:lnTo>
                      <a:pt x="1444858" y="8395890"/>
                    </a:lnTo>
                    <a:lnTo>
                      <a:pt x="1566826" y="8561423"/>
                    </a:lnTo>
                    <a:lnTo>
                      <a:pt x="1730502" y="8648381"/>
                    </a:lnTo>
                    <a:lnTo>
                      <a:pt x="1843619" y="8735910"/>
                    </a:lnTo>
                    <a:lnTo>
                      <a:pt x="1897128" y="8846008"/>
                    </a:lnTo>
                    <a:lnTo>
                      <a:pt x="1892467" y="8980018"/>
                    </a:lnTo>
                    <a:lnTo>
                      <a:pt x="2040049" y="9014022"/>
                    </a:lnTo>
                    <a:lnTo>
                      <a:pt x="2073353" y="9181339"/>
                    </a:lnTo>
                    <a:lnTo>
                      <a:pt x="2221304" y="9111096"/>
                    </a:lnTo>
                    <a:lnTo>
                      <a:pt x="2353482" y="9049759"/>
                    </a:lnTo>
                    <a:lnTo>
                      <a:pt x="2595742" y="8983091"/>
                    </a:lnTo>
                    <a:lnTo>
                      <a:pt x="2555369" y="8712225"/>
                    </a:lnTo>
                    <a:lnTo>
                      <a:pt x="2674974" y="8624598"/>
                    </a:lnTo>
                    <a:lnTo>
                      <a:pt x="2654788" y="8477545"/>
                    </a:lnTo>
                    <a:lnTo>
                      <a:pt x="2602983" y="8330492"/>
                    </a:lnTo>
                    <a:lnTo>
                      <a:pt x="2593460" y="8188771"/>
                    </a:lnTo>
                    <a:lnTo>
                      <a:pt x="2755347" y="8104195"/>
                    </a:lnTo>
                    <a:lnTo>
                      <a:pt x="2929807" y="7834470"/>
                    </a:lnTo>
                    <a:lnTo>
                      <a:pt x="2873811" y="7711798"/>
                    </a:lnTo>
                    <a:lnTo>
                      <a:pt x="2852484" y="7407027"/>
                    </a:lnTo>
                    <a:lnTo>
                      <a:pt x="2943521" y="7205111"/>
                    </a:lnTo>
                    <a:lnTo>
                      <a:pt x="2995326" y="7112152"/>
                    </a:lnTo>
                    <a:lnTo>
                      <a:pt x="3089412" y="7060339"/>
                    </a:lnTo>
                    <a:lnTo>
                      <a:pt x="3184640" y="6865666"/>
                    </a:lnTo>
                    <a:lnTo>
                      <a:pt x="3335863" y="6700706"/>
                    </a:lnTo>
                    <a:lnTo>
                      <a:pt x="3359100" y="6344123"/>
                    </a:lnTo>
                    <a:lnTo>
                      <a:pt x="3327109" y="5952866"/>
                    </a:lnTo>
                    <a:lnTo>
                      <a:pt x="3490137" y="5858766"/>
                    </a:lnTo>
                    <a:lnTo>
                      <a:pt x="3636029" y="5826002"/>
                    </a:lnTo>
                    <a:lnTo>
                      <a:pt x="3674120" y="5717045"/>
                    </a:lnTo>
                    <a:lnTo>
                      <a:pt x="3802106" y="5555135"/>
                    </a:lnTo>
                    <a:lnTo>
                      <a:pt x="3996753" y="5579516"/>
                    </a:lnTo>
                    <a:lnTo>
                      <a:pt x="4162830" y="5636661"/>
                    </a:lnTo>
                    <a:lnTo>
                      <a:pt x="4365090" y="5708638"/>
                    </a:lnTo>
                    <a:lnTo>
                      <a:pt x="4578409" y="5431695"/>
                    </a:lnTo>
                    <a:lnTo>
                      <a:pt x="4586791" y="5251878"/>
                    </a:lnTo>
                    <a:lnTo>
                      <a:pt x="4638596" y="5153587"/>
                    </a:lnTo>
                    <a:lnTo>
                      <a:pt x="4771915" y="5086918"/>
                    </a:lnTo>
                    <a:lnTo>
                      <a:pt x="4875524" y="4912434"/>
                    </a:lnTo>
                    <a:lnTo>
                      <a:pt x="5013034" y="4798144"/>
                    </a:lnTo>
                    <a:lnTo>
                      <a:pt x="5079693" y="4689188"/>
                    </a:lnTo>
                    <a:lnTo>
                      <a:pt x="5026748" y="4527278"/>
                    </a:lnTo>
                    <a:lnTo>
                      <a:pt x="5143128" y="4220988"/>
                    </a:lnTo>
                    <a:lnTo>
                      <a:pt x="5165398" y="4025924"/>
                    </a:lnTo>
                    <a:lnTo>
                      <a:pt x="5127994" y="3759869"/>
                    </a:lnTo>
                    <a:lnTo>
                      <a:pt x="5042744" y="3673532"/>
                    </a:lnTo>
                    <a:lnTo>
                      <a:pt x="4842766" y="3740201"/>
                    </a:lnTo>
                    <a:lnTo>
                      <a:pt x="4766584" y="3707437"/>
                    </a:lnTo>
                    <a:lnTo>
                      <a:pt x="4885048" y="3602672"/>
                    </a:lnTo>
                    <a:lnTo>
                      <a:pt x="5004653" y="3474667"/>
                    </a:lnTo>
                    <a:lnTo>
                      <a:pt x="4867143" y="3375235"/>
                    </a:lnTo>
                    <a:lnTo>
                      <a:pt x="4648120" y="3209133"/>
                    </a:lnTo>
                    <a:lnTo>
                      <a:pt x="4629074" y="3100177"/>
                    </a:lnTo>
                    <a:cubicBezTo>
                      <a:pt x="4628057" y="3055095"/>
                      <a:pt x="4627041" y="3010012"/>
                      <a:pt x="4626024" y="2964930"/>
                    </a:cubicBezTo>
                    <a:lnTo>
                      <a:pt x="4524324" y="2825119"/>
                    </a:lnTo>
                    <a:lnTo>
                      <a:pt x="4619551" y="2724545"/>
                    </a:lnTo>
                    <a:lnTo>
                      <a:pt x="4676514" y="2601896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" name="任意多边形 6">
                <a:extLst>
                  <a:ext uri="{FF2B5EF4-FFF2-40B4-BE49-F238E27FC236}">
                    <a16:creationId xmlns:a16="http://schemas.microsoft.com/office/drawing/2014/main" id="{551CADDF-ADDD-98A6-C15D-F645EB0E8F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7" y="2631"/>
                <a:ext cx="614" cy="587"/>
              </a:xfrm>
              <a:custGeom>
                <a:avLst/>
                <a:gdLst>
                  <a:gd name="T0" fmla="*/ 0 w 4875812"/>
                  <a:gd name="T1" fmla="*/ 0 h 4659428"/>
                  <a:gd name="T2" fmla="*/ 4875812 w 4875812"/>
                  <a:gd name="T3" fmla="*/ 4659428 h 4659428"/>
                </a:gdLst>
                <a:ahLst/>
                <a:cxnLst>
                  <a:cxn ang="0">
                    <a:pos x="2220389" y="481736"/>
                  </a:cxn>
                  <a:cxn ang="0">
                    <a:pos x="1995365" y="512689"/>
                  </a:cxn>
                  <a:cxn ang="0">
                    <a:pos x="1891755" y="359064"/>
                  </a:cxn>
                  <a:cxn ang="0">
                    <a:pos x="1891917" y="5439"/>
                  </a:cxn>
                  <a:cxn ang="0">
                    <a:pos x="1516077" y="0"/>
                  </a:cxn>
                  <a:cxn ang="0">
                    <a:pos x="1021935" y="135148"/>
                  </a:cxn>
                  <a:cxn ang="0">
                    <a:pos x="604769" y="71380"/>
                  </a:cxn>
                  <a:cxn ang="0">
                    <a:pos x="317177" y="213720"/>
                  </a:cxn>
                  <a:cxn ang="0">
                    <a:pos x="171162" y="325852"/>
                  </a:cxn>
                  <a:cxn ang="0">
                    <a:pos x="23112" y="511894"/>
                  </a:cxn>
                  <a:cxn ang="0">
                    <a:pos x="130169" y="853190"/>
                  </a:cxn>
                  <a:cxn ang="0">
                    <a:pos x="315019" y="1218463"/>
                  </a:cxn>
                  <a:cxn ang="0">
                    <a:pos x="188049" y="1419362"/>
                  </a:cxn>
                  <a:cxn ang="0">
                    <a:pos x="281243" y="1711311"/>
                  </a:cxn>
                  <a:cxn ang="0">
                    <a:pos x="469292" y="1821284"/>
                  </a:cxn>
                  <a:cxn ang="0">
                    <a:pos x="615308" y="2072978"/>
                  </a:cxn>
                  <a:cxn ang="0">
                    <a:pos x="649084" y="2580806"/>
                  </a:cxn>
                  <a:cxn ang="0">
                    <a:pos x="828876" y="2984762"/>
                  </a:cxn>
                  <a:cxn ang="0">
                    <a:pos x="1046758" y="3257662"/>
                  </a:cxn>
                  <a:cxn ang="0">
                    <a:pos x="1565501" y="3422724"/>
                  </a:cxn>
                  <a:cxn ang="0">
                    <a:pos x="1951842" y="3493584"/>
                  </a:cxn>
                  <a:cxn ang="0">
                    <a:pos x="2300762" y="3640636"/>
                  </a:cxn>
                  <a:cxn ang="0">
                    <a:pos x="2560356" y="3593017"/>
                  </a:cxn>
                  <a:cxn ang="0">
                    <a:pos x="2953269" y="3954461"/>
                  </a:cxn>
                  <a:cxn ang="0">
                    <a:pos x="3233719" y="4311144"/>
                  </a:cxn>
                  <a:cxn ang="0">
                    <a:pos x="3559047" y="4659428"/>
                  </a:cxn>
                  <a:cxn ang="0">
                    <a:pos x="4033359" y="4382574"/>
                  </a:cxn>
                  <a:cxn ang="0">
                    <a:pos x="4381608" y="4155707"/>
                  </a:cxn>
                  <a:cxn ang="0">
                    <a:pos x="4875812" y="4013325"/>
                  </a:cxn>
                  <a:cxn ang="0">
                    <a:pos x="4716814" y="3534632"/>
                  </a:cxn>
                  <a:cxn ang="0">
                    <a:pos x="4721005" y="2981465"/>
                  </a:cxn>
                  <a:cxn ang="0">
                    <a:pos x="4610823" y="2612307"/>
                  </a:cxn>
                  <a:cxn ang="0">
                    <a:pos x="4331613" y="2466395"/>
                  </a:cxn>
                  <a:cxn ang="0">
                    <a:pos x="4080971" y="1958468"/>
                  </a:cxn>
                  <a:cxn ang="0">
                    <a:pos x="3918986" y="1485685"/>
                  </a:cxn>
                  <a:cxn ang="0">
                    <a:pos x="3471888" y="1489777"/>
                  </a:cxn>
                  <a:cxn ang="0">
                    <a:pos x="3167060" y="1283869"/>
                  </a:cxn>
                  <a:cxn ang="0">
                    <a:pos x="2969622" y="1375749"/>
                  </a:cxn>
                  <a:cxn ang="0">
                    <a:pos x="2902704" y="1228436"/>
                  </a:cxn>
                  <a:cxn ang="0">
                    <a:pos x="2747290" y="1044427"/>
                  </a:cxn>
                  <a:cxn ang="0">
                    <a:pos x="2452654" y="921755"/>
                  </a:cxn>
                  <a:cxn ang="0">
                    <a:pos x="2347235" y="649647"/>
                  </a:cxn>
                </a:cxnLst>
                <a:rect l="T0" t="T1" r="T2" b="T3"/>
                <a:pathLst>
                  <a:path w="4875812" h="4659428">
                    <a:moveTo>
                      <a:pt x="2290378" y="593682"/>
                    </a:moveTo>
                    <a:lnTo>
                      <a:pt x="2220389" y="481736"/>
                    </a:lnTo>
                    <a:lnTo>
                      <a:pt x="2151919" y="378782"/>
                    </a:lnTo>
                    <a:lnTo>
                      <a:pt x="1995365" y="512689"/>
                    </a:lnTo>
                    <a:lnTo>
                      <a:pt x="1892995" y="454305"/>
                    </a:lnTo>
                    <a:cubicBezTo>
                      <a:pt x="1892582" y="422558"/>
                      <a:pt x="1892168" y="390811"/>
                      <a:pt x="1891755" y="359064"/>
                    </a:cubicBezTo>
                    <a:lnTo>
                      <a:pt x="1882231" y="231629"/>
                    </a:lnTo>
                    <a:lnTo>
                      <a:pt x="1891917" y="5439"/>
                    </a:lnTo>
                    <a:lnTo>
                      <a:pt x="1707773" y="14287"/>
                    </a:lnTo>
                    <a:lnTo>
                      <a:pt x="1516077" y="0"/>
                    </a:lnTo>
                    <a:lnTo>
                      <a:pt x="1321332" y="18477"/>
                    </a:lnTo>
                    <a:lnTo>
                      <a:pt x="1021935" y="135148"/>
                    </a:lnTo>
                    <a:lnTo>
                      <a:pt x="827190" y="89908"/>
                    </a:lnTo>
                    <a:lnTo>
                      <a:pt x="604769" y="71380"/>
                    </a:lnTo>
                    <a:lnTo>
                      <a:pt x="439832" y="16765"/>
                    </a:lnTo>
                    <a:lnTo>
                      <a:pt x="317177" y="213720"/>
                    </a:lnTo>
                    <a:lnTo>
                      <a:pt x="175353" y="245467"/>
                    </a:lnTo>
                    <a:lnTo>
                      <a:pt x="171162" y="325852"/>
                    </a:lnTo>
                    <a:lnTo>
                      <a:pt x="97137" y="488778"/>
                    </a:lnTo>
                    <a:lnTo>
                      <a:pt x="23112" y="511894"/>
                    </a:lnTo>
                    <a:lnTo>
                      <a:pt x="0" y="714827"/>
                    </a:lnTo>
                    <a:lnTo>
                      <a:pt x="130169" y="853190"/>
                    </a:lnTo>
                    <a:lnTo>
                      <a:pt x="319210" y="1049187"/>
                    </a:lnTo>
                    <a:lnTo>
                      <a:pt x="315019" y="1218463"/>
                    </a:lnTo>
                    <a:lnTo>
                      <a:pt x="147800" y="1262785"/>
                    </a:lnTo>
                    <a:lnTo>
                      <a:pt x="188049" y="1419362"/>
                    </a:lnTo>
                    <a:lnTo>
                      <a:pt x="147800" y="1573782"/>
                    </a:lnTo>
                    <a:lnTo>
                      <a:pt x="281243" y="1711311"/>
                    </a:lnTo>
                    <a:lnTo>
                      <a:pt x="473731" y="1662549"/>
                    </a:lnTo>
                    <a:lnTo>
                      <a:pt x="469292" y="1821284"/>
                    </a:lnTo>
                    <a:lnTo>
                      <a:pt x="456595" y="1963005"/>
                    </a:lnTo>
                    <a:lnTo>
                      <a:pt x="615308" y="2072978"/>
                    </a:lnTo>
                    <a:cubicBezTo>
                      <a:pt x="613870" y="2139986"/>
                      <a:pt x="612431" y="2206993"/>
                      <a:pt x="610993" y="2274001"/>
                    </a:cubicBezTo>
                    <a:lnTo>
                      <a:pt x="649084" y="2580806"/>
                    </a:lnTo>
                    <a:lnTo>
                      <a:pt x="714727" y="2813452"/>
                    </a:lnTo>
                    <a:lnTo>
                      <a:pt x="828876" y="2984762"/>
                    </a:lnTo>
                    <a:lnTo>
                      <a:pt x="981240" y="3082037"/>
                    </a:lnTo>
                    <a:lnTo>
                      <a:pt x="1046758" y="3257662"/>
                    </a:lnTo>
                    <a:lnTo>
                      <a:pt x="1359522" y="3489392"/>
                    </a:lnTo>
                    <a:lnTo>
                      <a:pt x="1565501" y="3422724"/>
                    </a:lnTo>
                    <a:lnTo>
                      <a:pt x="1745963" y="3479868"/>
                    </a:lnTo>
                    <a:lnTo>
                      <a:pt x="1951842" y="3493584"/>
                    </a:lnTo>
                    <a:lnTo>
                      <a:pt x="2172775" y="3689398"/>
                    </a:lnTo>
                    <a:lnTo>
                      <a:pt x="2300762" y="3640636"/>
                    </a:lnTo>
                    <a:lnTo>
                      <a:pt x="2376845" y="3496064"/>
                    </a:lnTo>
                    <a:lnTo>
                      <a:pt x="2560356" y="3593017"/>
                    </a:lnTo>
                    <a:lnTo>
                      <a:pt x="2773477" y="3736547"/>
                    </a:lnTo>
                    <a:lnTo>
                      <a:pt x="2953269" y="3954461"/>
                    </a:lnTo>
                    <a:lnTo>
                      <a:pt x="3011075" y="4160469"/>
                    </a:lnTo>
                    <a:lnTo>
                      <a:pt x="3233719" y="4311144"/>
                    </a:lnTo>
                    <a:lnTo>
                      <a:pt x="3384943" y="4383814"/>
                    </a:lnTo>
                    <a:lnTo>
                      <a:pt x="3559047" y="4659428"/>
                    </a:lnTo>
                    <a:lnTo>
                      <a:pt x="3913654" y="4617725"/>
                    </a:lnTo>
                    <a:lnTo>
                      <a:pt x="4033359" y="4382574"/>
                    </a:lnTo>
                    <a:lnTo>
                      <a:pt x="4199435" y="4268855"/>
                    </a:lnTo>
                    <a:lnTo>
                      <a:pt x="4381608" y="4155707"/>
                    </a:lnTo>
                    <a:lnTo>
                      <a:pt x="4533402" y="3966464"/>
                    </a:lnTo>
                    <a:lnTo>
                      <a:pt x="4875812" y="4013325"/>
                    </a:lnTo>
                    <a:lnTo>
                      <a:pt x="4706721" y="3709116"/>
                    </a:lnTo>
                    <a:lnTo>
                      <a:pt x="4716814" y="3534632"/>
                    </a:lnTo>
                    <a:lnTo>
                      <a:pt x="4796518" y="3314337"/>
                    </a:lnTo>
                    <a:lnTo>
                      <a:pt x="4721005" y="2981465"/>
                    </a:lnTo>
                    <a:lnTo>
                      <a:pt x="4768520" y="2649832"/>
                    </a:lnTo>
                    <a:lnTo>
                      <a:pt x="4610823" y="2612307"/>
                    </a:lnTo>
                    <a:lnTo>
                      <a:pt x="4417989" y="2626493"/>
                    </a:lnTo>
                    <a:lnTo>
                      <a:pt x="4331613" y="2466395"/>
                    </a:lnTo>
                    <a:lnTo>
                      <a:pt x="4325613" y="2256195"/>
                    </a:lnTo>
                    <a:lnTo>
                      <a:pt x="4080971" y="1958468"/>
                    </a:lnTo>
                    <a:lnTo>
                      <a:pt x="3965459" y="1714934"/>
                    </a:lnTo>
                    <a:lnTo>
                      <a:pt x="3918986" y="1485685"/>
                    </a:lnTo>
                    <a:lnTo>
                      <a:pt x="3763124" y="1373372"/>
                    </a:lnTo>
                    <a:lnTo>
                      <a:pt x="3471888" y="1489777"/>
                    </a:lnTo>
                    <a:lnTo>
                      <a:pt x="3363516" y="1486256"/>
                    </a:lnTo>
                    <a:lnTo>
                      <a:pt x="3167060" y="1283869"/>
                    </a:lnTo>
                    <a:lnTo>
                      <a:pt x="3087257" y="1358821"/>
                    </a:lnTo>
                    <a:lnTo>
                      <a:pt x="2969622" y="1375749"/>
                    </a:lnTo>
                    <a:lnTo>
                      <a:pt x="2938415" y="1320725"/>
                    </a:lnTo>
                    <a:lnTo>
                      <a:pt x="2902704" y="1228436"/>
                    </a:lnTo>
                    <a:cubicBezTo>
                      <a:pt x="2903275" y="1177831"/>
                      <a:pt x="2903845" y="1127225"/>
                      <a:pt x="2904416" y="1076620"/>
                    </a:cubicBezTo>
                    <a:lnTo>
                      <a:pt x="2747290" y="1044427"/>
                    </a:lnTo>
                    <a:lnTo>
                      <a:pt x="2619303" y="984901"/>
                    </a:lnTo>
                    <a:lnTo>
                      <a:pt x="2452654" y="921755"/>
                    </a:lnTo>
                    <a:lnTo>
                      <a:pt x="2405611" y="774701"/>
                    </a:lnTo>
                    <a:lnTo>
                      <a:pt x="2347235" y="649647"/>
                    </a:lnTo>
                    <a:lnTo>
                      <a:pt x="2290378" y="593682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" name="任意多边形 6">
                <a:extLst>
                  <a:ext uri="{FF2B5EF4-FFF2-40B4-BE49-F238E27FC236}">
                    <a16:creationId xmlns:a16="http://schemas.microsoft.com/office/drawing/2014/main" id="{60CC48F2-455A-4AB4-8CFE-91B3E28A2D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5" y="2393"/>
                <a:ext cx="524" cy="764"/>
              </a:xfrm>
              <a:custGeom>
                <a:avLst/>
                <a:gdLst>
                  <a:gd name="T0" fmla="*/ 0 w 4153756"/>
                  <a:gd name="T1" fmla="*/ 0 h 6057996"/>
                  <a:gd name="T2" fmla="*/ 4153756 w 4153756"/>
                  <a:gd name="T3" fmla="*/ 6057996 h 6057996"/>
                </a:gdLst>
                <a:ahLst/>
                <a:cxnLst>
                  <a:cxn ang="0">
                    <a:pos x="1063896" y="1709154"/>
                  </a:cxn>
                  <a:cxn ang="0">
                    <a:pos x="1332442" y="1554735"/>
                  </a:cxn>
                  <a:cxn ang="0">
                    <a:pos x="1488997" y="1188751"/>
                  </a:cxn>
                  <a:cxn ang="0">
                    <a:pos x="1294351" y="883980"/>
                  </a:cxn>
                  <a:cxn ang="0">
                    <a:pos x="1006635" y="1355994"/>
                  </a:cxn>
                  <a:cxn ang="0">
                    <a:pos x="1184393" y="805878"/>
                  </a:cxn>
                  <a:cxn ang="0">
                    <a:pos x="1042692" y="516211"/>
                  </a:cxn>
                  <a:cxn ang="0">
                    <a:pos x="1376882" y="338552"/>
                  </a:cxn>
                  <a:cxn ang="0">
                    <a:pos x="1461446" y="374490"/>
                  </a:cxn>
                  <a:cxn ang="0">
                    <a:pos x="1797669" y="353408"/>
                  </a:cxn>
                  <a:cxn ang="0">
                    <a:pos x="2167792" y="0"/>
                  </a:cxn>
                  <a:cxn ang="0">
                    <a:pos x="2341235" y="203181"/>
                  </a:cxn>
                  <a:cxn ang="0">
                    <a:pos x="2635671" y="156081"/>
                  </a:cxn>
                  <a:cxn ang="0">
                    <a:pos x="2666125" y="494335"/>
                  </a:cxn>
                  <a:cxn ang="0">
                    <a:pos x="3297107" y="624821"/>
                  </a:cxn>
                  <a:cxn ang="0">
                    <a:pos x="3520420" y="945118"/>
                  </a:cxn>
                  <a:cxn ang="0">
                    <a:pos x="3548988" y="1367899"/>
                  </a:cxn>
                  <a:cxn ang="0">
                    <a:pos x="3662121" y="1773442"/>
                  </a:cxn>
                  <a:cxn ang="0">
                    <a:pos x="3424175" y="2098501"/>
                  </a:cxn>
                  <a:cxn ang="0">
                    <a:pos x="3204135" y="2373559"/>
                  </a:cxn>
                  <a:cxn ang="0">
                    <a:pos x="3237167" y="2737971"/>
                  </a:cxn>
                  <a:cxn ang="0">
                    <a:pos x="3254798" y="3147566"/>
                  </a:cxn>
                  <a:cxn ang="0">
                    <a:pos x="3388241" y="3596092"/>
                  </a:cxn>
                  <a:cxn ang="0">
                    <a:pos x="3563593" y="3847786"/>
                  </a:cxn>
                  <a:cxn ang="0">
                    <a:pos x="3756082" y="4465587"/>
                  </a:cxn>
                  <a:cxn ang="0">
                    <a:pos x="4088238" y="4966818"/>
                  </a:cxn>
                  <a:cxn ang="0">
                    <a:pos x="3994475" y="5392402"/>
                  </a:cxn>
                  <a:cxn ang="0">
                    <a:pos x="3644316" y="5624849"/>
                  </a:cxn>
                  <a:cxn ang="0">
                    <a:pos x="3291875" y="6057996"/>
                  </a:cxn>
                  <a:cxn ang="0">
                    <a:pos x="2997140" y="5754664"/>
                  </a:cxn>
                  <a:cxn ang="0">
                    <a:pos x="3031510" y="5271217"/>
                  </a:cxn>
                  <a:cxn ang="0">
                    <a:pos x="2814868" y="4991297"/>
                  </a:cxn>
                  <a:cxn ang="0">
                    <a:pos x="2247495" y="4712048"/>
                  </a:cxn>
                  <a:cxn ang="0">
                    <a:pos x="1747904" y="4621405"/>
                  </a:cxn>
                  <a:cxn ang="0">
                    <a:pos x="1673551" y="4501179"/>
                  </a:cxn>
                  <a:cxn ang="0">
                    <a:pos x="1260451" y="4214216"/>
                  </a:cxn>
                  <a:cxn ang="0">
                    <a:pos x="1035327" y="3992682"/>
                  </a:cxn>
                  <a:cxn ang="0">
                    <a:pos x="813824" y="3985538"/>
                  </a:cxn>
                  <a:cxn ang="0">
                    <a:pos x="481098" y="3787342"/>
                  </a:cxn>
                  <a:cxn ang="0">
                    <a:pos x="0" y="3866958"/>
                  </a:cxn>
                  <a:cxn ang="0">
                    <a:pos x="275019" y="3517865"/>
                  </a:cxn>
                  <a:cxn ang="0">
                    <a:pos x="397550" y="2830468"/>
                  </a:cxn>
                  <a:cxn ang="0">
                    <a:pos x="645142" y="2379909"/>
                  </a:cxn>
                  <a:cxn ang="0">
                    <a:pos x="672570" y="1977863"/>
                  </a:cxn>
                  <a:cxn ang="0">
                    <a:pos x="539375" y="1654168"/>
                  </a:cxn>
                  <a:cxn ang="0">
                    <a:pos x="748752" y="1345205"/>
                  </a:cxn>
                  <a:cxn ang="0">
                    <a:pos x="865058" y="1620387"/>
                  </a:cxn>
                </a:cxnLst>
                <a:rect l="T0" t="T1" r="T2" b="T3"/>
                <a:pathLst>
                  <a:path w="4153756" h="6057996">
                    <a:moveTo>
                      <a:pt x="862164" y="1841938"/>
                    </a:moveTo>
                    <a:lnTo>
                      <a:pt x="1002444" y="1791697"/>
                    </a:lnTo>
                    <a:lnTo>
                      <a:pt x="1063896" y="1709154"/>
                    </a:lnTo>
                    <a:lnTo>
                      <a:pt x="1131448" y="1749409"/>
                    </a:lnTo>
                    <a:lnTo>
                      <a:pt x="1256260" y="1647818"/>
                    </a:lnTo>
                    <a:lnTo>
                      <a:pt x="1332442" y="1554735"/>
                    </a:lnTo>
                    <a:lnTo>
                      <a:pt x="1531279" y="1531495"/>
                    </a:lnTo>
                    <a:lnTo>
                      <a:pt x="1520740" y="1385583"/>
                    </a:lnTo>
                    <a:lnTo>
                      <a:pt x="1488997" y="1188751"/>
                    </a:lnTo>
                    <a:lnTo>
                      <a:pt x="1438209" y="1089319"/>
                    </a:lnTo>
                    <a:lnTo>
                      <a:pt x="1383230" y="992044"/>
                    </a:lnTo>
                    <a:lnTo>
                      <a:pt x="1294351" y="883980"/>
                    </a:lnTo>
                    <a:lnTo>
                      <a:pt x="1188584" y="1116750"/>
                    </a:lnTo>
                    <a:lnTo>
                      <a:pt x="1082817" y="1332630"/>
                    </a:lnTo>
                    <a:lnTo>
                      <a:pt x="1006635" y="1355994"/>
                    </a:lnTo>
                    <a:lnTo>
                      <a:pt x="1112402" y="1161320"/>
                    </a:lnTo>
                    <a:lnTo>
                      <a:pt x="1169539" y="972996"/>
                    </a:lnTo>
                    <a:lnTo>
                      <a:pt x="1184393" y="805878"/>
                    </a:lnTo>
                    <a:lnTo>
                      <a:pt x="1093481" y="623903"/>
                    </a:lnTo>
                    <a:lnTo>
                      <a:pt x="969958" y="625565"/>
                    </a:lnTo>
                    <a:lnTo>
                      <a:pt x="1042692" y="516211"/>
                    </a:lnTo>
                    <a:lnTo>
                      <a:pt x="1218293" y="467574"/>
                    </a:lnTo>
                    <a:lnTo>
                      <a:pt x="1254227" y="289790"/>
                    </a:lnTo>
                    <a:lnTo>
                      <a:pt x="1376882" y="338552"/>
                    </a:lnTo>
                    <a:lnTo>
                      <a:pt x="1351488" y="452841"/>
                    </a:lnTo>
                    <a:lnTo>
                      <a:pt x="1419164" y="435827"/>
                    </a:lnTo>
                    <a:lnTo>
                      <a:pt x="1461446" y="374490"/>
                    </a:lnTo>
                    <a:lnTo>
                      <a:pt x="1522773" y="402046"/>
                    </a:lnTo>
                    <a:lnTo>
                      <a:pt x="1586259" y="317346"/>
                    </a:lnTo>
                    <a:lnTo>
                      <a:pt x="1797669" y="353408"/>
                    </a:lnTo>
                    <a:lnTo>
                      <a:pt x="1971112" y="175625"/>
                    </a:lnTo>
                    <a:lnTo>
                      <a:pt x="2112813" y="107940"/>
                    </a:lnTo>
                    <a:lnTo>
                      <a:pt x="2167792" y="0"/>
                    </a:lnTo>
                    <a:lnTo>
                      <a:pt x="2330695" y="40254"/>
                    </a:lnTo>
                    <a:lnTo>
                      <a:pt x="2341235" y="129146"/>
                    </a:lnTo>
                    <a:lnTo>
                      <a:pt x="2341235" y="203181"/>
                    </a:lnTo>
                    <a:lnTo>
                      <a:pt x="2398371" y="247627"/>
                    </a:lnTo>
                    <a:lnTo>
                      <a:pt x="2504138" y="120639"/>
                    </a:lnTo>
                    <a:lnTo>
                      <a:pt x="2635671" y="156081"/>
                    </a:lnTo>
                    <a:lnTo>
                      <a:pt x="2541089" y="224040"/>
                    </a:lnTo>
                    <a:lnTo>
                      <a:pt x="2570798" y="340140"/>
                    </a:lnTo>
                    <a:lnTo>
                      <a:pt x="2666125" y="494335"/>
                    </a:lnTo>
                    <a:lnTo>
                      <a:pt x="2866103" y="667010"/>
                    </a:lnTo>
                    <a:lnTo>
                      <a:pt x="3111274" y="597656"/>
                    </a:lnTo>
                    <a:lnTo>
                      <a:pt x="3297107" y="624821"/>
                    </a:lnTo>
                    <a:lnTo>
                      <a:pt x="3440047" y="722443"/>
                    </a:lnTo>
                    <a:lnTo>
                      <a:pt x="3562032" y="809400"/>
                    </a:lnTo>
                    <a:lnTo>
                      <a:pt x="3520420" y="945118"/>
                    </a:lnTo>
                    <a:lnTo>
                      <a:pt x="3422241" y="1057696"/>
                    </a:lnTo>
                    <a:lnTo>
                      <a:pt x="3544228" y="1250659"/>
                    </a:lnTo>
                    <a:lnTo>
                      <a:pt x="3548988" y="1367899"/>
                    </a:lnTo>
                    <a:lnTo>
                      <a:pt x="3491282" y="1494763"/>
                    </a:lnTo>
                    <a:lnTo>
                      <a:pt x="3560322" y="1634673"/>
                    </a:lnTo>
                    <a:lnTo>
                      <a:pt x="3662121" y="1773442"/>
                    </a:lnTo>
                    <a:lnTo>
                      <a:pt x="3711767" y="1956161"/>
                    </a:lnTo>
                    <a:lnTo>
                      <a:pt x="3546830" y="1901546"/>
                    </a:lnTo>
                    <a:lnTo>
                      <a:pt x="3424175" y="2098501"/>
                    </a:lnTo>
                    <a:lnTo>
                      <a:pt x="3282351" y="2130248"/>
                    </a:lnTo>
                    <a:lnTo>
                      <a:pt x="3278160" y="2210633"/>
                    </a:lnTo>
                    <a:lnTo>
                      <a:pt x="3204135" y="2373559"/>
                    </a:lnTo>
                    <a:lnTo>
                      <a:pt x="3130110" y="2396675"/>
                    </a:lnTo>
                    <a:lnTo>
                      <a:pt x="3106998" y="2599608"/>
                    </a:lnTo>
                    <a:lnTo>
                      <a:pt x="3237167" y="2737971"/>
                    </a:lnTo>
                    <a:lnTo>
                      <a:pt x="3426208" y="2933968"/>
                    </a:lnTo>
                    <a:lnTo>
                      <a:pt x="3422017" y="3103244"/>
                    </a:lnTo>
                    <a:lnTo>
                      <a:pt x="3254798" y="3147566"/>
                    </a:lnTo>
                    <a:lnTo>
                      <a:pt x="3295047" y="3304143"/>
                    </a:lnTo>
                    <a:lnTo>
                      <a:pt x="3254798" y="3458563"/>
                    </a:lnTo>
                    <a:lnTo>
                      <a:pt x="3388241" y="3596092"/>
                    </a:lnTo>
                    <a:lnTo>
                      <a:pt x="3580729" y="3547330"/>
                    </a:lnTo>
                    <a:lnTo>
                      <a:pt x="3576290" y="3706065"/>
                    </a:lnTo>
                    <a:lnTo>
                      <a:pt x="3563593" y="3847786"/>
                    </a:lnTo>
                    <a:lnTo>
                      <a:pt x="3722306" y="3957759"/>
                    </a:lnTo>
                    <a:cubicBezTo>
                      <a:pt x="3720868" y="4024767"/>
                      <a:pt x="3719429" y="4091774"/>
                      <a:pt x="3717991" y="4158782"/>
                    </a:cubicBezTo>
                    <a:lnTo>
                      <a:pt x="3756082" y="4465587"/>
                    </a:lnTo>
                    <a:lnTo>
                      <a:pt x="3821725" y="4698233"/>
                    </a:lnTo>
                    <a:lnTo>
                      <a:pt x="3935874" y="4869543"/>
                    </a:lnTo>
                    <a:lnTo>
                      <a:pt x="4088238" y="4966818"/>
                    </a:lnTo>
                    <a:lnTo>
                      <a:pt x="4153756" y="5142443"/>
                    </a:lnTo>
                    <a:lnTo>
                      <a:pt x="4051512" y="5219974"/>
                    </a:lnTo>
                    <a:lnTo>
                      <a:pt x="3994475" y="5392402"/>
                    </a:lnTo>
                    <a:lnTo>
                      <a:pt x="3888956" y="5485509"/>
                    </a:lnTo>
                    <a:lnTo>
                      <a:pt x="3721068" y="5553418"/>
                    </a:lnTo>
                    <a:lnTo>
                      <a:pt x="3644316" y="5624849"/>
                    </a:lnTo>
                    <a:lnTo>
                      <a:pt x="3568133" y="5798094"/>
                    </a:lnTo>
                    <a:lnTo>
                      <a:pt x="3534705" y="5898766"/>
                    </a:lnTo>
                    <a:lnTo>
                      <a:pt x="3291875" y="6057996"/>
                    </a:lnTo>
                    <a:lnTo>
                      <a:pt x="3168550" y="5893434"/>
                    </a:lnTo>
                    <a:lnTo>
                      <a:pt x="3031039" y="5794001"/>
                    </a:lnTo>
                    <a:lnTo>
                      <a:pt x="2997140" y="5754664"/>
                    </a:lnTo>
                    <a:cubicBezTo>
                      <a:pt x="2998313" y="5705647"/>
                      <a:pt x="2999487" y="5656629"/>
                      <a:pt x="3000660" y="5607612"/>
                    </a:cubicBezTo>
                    <a:lnTo>
                      <a:pt x="3110173" y="5461698"/>
                    </a:lnTo>
                    <a:lnTo>
                      <a:pt x="3031510" y="5271217"/>
                    </a:lnTo>
                    <a:lnTo>
                      <a:pt x="2810776" y="5294927"/>
                    </a:lnTo>
                    <a:lnTo>
                      <a:pt x="2898193" y="5057396"/>
                    </a:lnTo>
                    <a:lnTo>
                      <a:pt x="2814868" y="4991297"/>
                    </a:lnTo>
                    <a:lnTo>
                      <a:pt x="2620222" y="4925199"/>
                    </a:lnTo>
                    <a:lnTo>
                      <a:pt x="2447573" y="4890055"/>
                    </a:lnTo>
                    <a:lnTo>
                      <a:pt x="2247495" y="4712048"/>
                    </a:lnTo>
                    <a:lnTo>
                      <a:pt x="2101603" y="4681666"/>
                    </a:lnTo>
                    <a:lnTo>
                      <a:pt x="1887911" y="4693571"/>
                    </a:lnTo>
                    <a:lnTo>
                      <a:pt x="1747904" y="4621405"/>
                    </a:lnTo>
                    <a:lnTo>
                      <a:pt x="1810491" y="4509562"/>
                    </a:lnTo>
                    <a:lnTo>
                      <a:pt x="1790550" y="4400563"/>
                    </a:lnTo>
                    <a:lnTo>
                      <a:pt x="1673551" y="4501179"/>
                    </a:lnTo>
                    <a:lnTo>
                      <a:pt x="1581845" y="4329745"/>
                    </a:lnTo>
                    <a:lnTo>
                      <a:pt x="1406244" y="4239266"/>
                    </a:lnTo>
                    <a:lnTo>
                      <a:pt x="1260451" y="4214216"/>
                    </a:lnTo>
                    <a:lnTo>
                      <a:pt x="1267494" y="4131451"/>
                    </a:lnTo>
                    <a:lnTo>
                      <a:pt x="1191882" y="4041541"/>
                    </a:lnTo>
                    <a:lnTo>
                      <a:pt x="1035327" y="3992682"/>
                    </a:lnTo>
                    <a:lnTo>
                      <a:pt x="1007330" y="3878392"/>
                    </a:lnTo>
                    <a:lnTo>
                      <a:pt x="928097" y="3796296"/>
                    </a:lnTo>
                    <a:lnTo>
                      <a:pt x="813824" y="3985538"/>
                    </a:lnTo>
                    <a:lnTo>
                      <a:pt x="685268" y="4026016"/>
                    </a:lnTo>
                    <a:lnTo>
                      <a:pt x="641745" y="3918870"/>
                    </a:lnTo>
                    <a:lnTo>
                      <a:pt x="481098" y="3787342"/>
                    </a:lnTo>
                    <a:lnTo>
                      <a:pt x="230357" y="3789723"/>
                    </a:lnTo>
                    <a:lnTo>
                      <a:pt x="34558" y="3899962"/>
                    </a:lnTo>
                    <a:lnTo>
                      <a:pt x="0" y="3866958"/>
                    </a:lnTo>
                    <a:lnTo>
                      <a:pt x="33900" y="3703907"/>
                    </a:lnTo>
                    <a:lnTo>
                      <a:pt x="133319" y="3621489"/>
                    </a:lnTo>
                    <a:lnTo>
                      <a:pt x="275019" y="3517865"/>
                    </a:lnTo>
                    <a:lnTo>
                      <a:pt x="380662" y="3329789"/>
                    </a:lnTo>
                    <a:lnTo>
                      <a:pt x="431450" y="3065272"/>
                    </a:lnTo>
                    <a:lnTo>
                      <a:pt x="397550" y="2830468"/>
                    </a:lnTo>
                    <a:lnTo>
                      <a:pt x="403899" y="2593507"/>
                    </a:lnTo>
                    <a:lnTo>
                      <a:pt x="467384" y="2420039"/>
                    </a:lnTo>
                    <a:lnTo>
                      <a:pt x="645142" y="2379909"/>
                    </a:lnTo>
                    <a:lnTo>
                      <a:pt x="685267" y="2299525"/>
                    </a:lnTo>
                    <a:lnTo>
                      <a:pt x="613276" y="2149297"/>
                    </a:lnTo>
                    <a:lnTo>
                      <a:pt x="672570" y="1977863"/>
                    </a:lnTo>
                    <a:lnTo>
                      <a:pt x="753067" y="1886938"/>
                    </a:lnTo>
                    <a:lnTo>
                      <a:pt x="638794" y="1675250"/>
                    </a:lnTo>
                    <a:lnTo>
                      <a:pt x="539375" y="1654168"/>
                    </a:lnTo>
                    <a:lnTo>
                      <a:pt x="511700" y="1497467"/>
                    </a:lnTo>
                    <a:lnTo>
                      <a:pt x="681076" y="1497591"/>
                    </a:lnTo>
                    <a:lnTo>
                      <a:pt x="748752" y="1345205"/>
                    </a:lnTo>
                    <a:lnTo>
                      <a:pt x="869373" y="1415048"/>
                    </a:lnTo>
                    <a:lnTo>
                      <a:pt x="937049" y="1472193"/>
                    </a:lnTo>
                    <a:lnTo>
                      <a:pt x="865058" y="1620387"/>
                    </a:lnTo>
                    <a:cubicBezTo>
                      <a:pt x="864093" y="1694237"/>
                      <a:pt x="863129" y="1768088"/>
                      <a:pt x="862164" y="1841938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" name="任意多边形 6">
                <a:extLst>
                  <a:ext uri="{FF2B5EF4-FFF2-40B4-BE49-F238E27FC236}">
                    <a16:creationId xmlns:a16="http://schemas.microsoft.com/office/drawing/2014/main" id="{B7CC308F-F290-B538-9F70-16A250DA8C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6" y="1811"/>
                <a:ext cx="464" cy="376"/>
              </a:xfrm>
              <a:custGeom>
                <a:avLst/>
                <a:gdLst/>
                <a:ahLst/>
                <a:cxnLst/>
                <a:rect l="0" t="0" r="r" b="b"/>
                <a:pathLst>
                  <a:path w="3685309" h="2987741">
                    <a:moveTo>
                      <a:pt x="2229770" y="422089"/>
                    </a:moveTo>
                    <a:lnTo>
                      <a:pt x="2026661" y="382105"/>
                    </a:lnTo>
                    <a:lnTo>
                      <a:pt x="1939715" y="267245"/>
                    </a:lnTo>
                    <a:lnTo>
                      <a:pt x="1723643" y="232671"/>
                    </a:lnTo>
                    <a:lnTo>
                      <a:pt x="1525947" y="161241"/>
                    </a:lnTo>
                    <a:lnTo>
                      <a:pt x="1294351" y="183240"/>
                    </a:lnTo>
                    <a:lnTo>
                      <a:pt x="1107796" y="102275"/>
                    </a:lnTo>
                    <a:lnTo>
                      <a:pt x="934768" y="148318"/>
                    </a:lnTo>
                    <a:lnTo>
                      <a:pt x="754976" y="141969"/>
                    </a:lnTo>
                    <a:lnTo>
                      <a:pt x="568836" y="99681"/>
                    </a:lnTo>
                    <a:lnTo>
                      <a:pt x="412281" y="0"/>
                    </a:lnTo>
                    <a:lnTo>
                      <a:pt x="359583" y="55111"/>
                    </a:lnTo>
                    <a:lnTo>
                      <a:pt x="446429" y="228578"/>
                    </a:lnTo>
                    <a:lnTo>
                      <a:pt x="488711" y="344901"/>
                    </a:lnTo>
                    <a:lnTo>
                      <a:pt x="681323" y="437985"/>
                    </a:lnTo>
                    <a:lnTo>
                      <a:pt x="765887" y="454875"/>
                    </a:lnTo>
                    <a:lnTo>
                      <a:pt x="839663" y="617926"/>
                    </a:lnTo>
                    <a:lnTo>
                      <a:pt x="839663" y="753297"/>
                    </a:lnTo>
                    <a:lnTo>
                      <a:pt x="752942" y="947971"/>
                    </a:lnTo>
                    <a:lnTo>
                      <a:pt x="602735" y="1199789"/>
                    </a:lnTo>
                    <a:lnTo>
                      <a:pt x="460787" y="1327647"/>
                    </a:lnTo>
                    <a:lnTo>
                      <a:pt x="332155" y="1330844"/>
                    </a:lnTo>
                    <a:lnTo>
                      <a:pt x="378752" y="1521326"/>
                    </a:lnTo>
                    <a:lnTo>
                      <a:pt x="340661" y="1612252"/>
                    </a:lnTo>
                    <a:lnTo>
                      <a:pt x="260288" y="1745589"/>
                    </a:lnTo>
                    <a:lnTo>
                      <a:pt x="135476" y="1758288"/>
                    </a:lnTo>
                    <a:lnTo>
                      <a:pt x="27551" y="1618601"/>
                    </a:lnTo>
                    <a:lnTo>
                      <a:pt x="0" y="1684129"/>
                    </a:lnTo>
                    <a:lnTo>
                      <a:pt x="146015" y="1857597"/>
                    </a:lnTo>
                    <a:lnTo>
                      <a:pt x="152364" y="2109415"/>
                    </a:lnTo>
                    <a:lnTo>
                      <a:pt x="118464" y="2280725"/>
                    </a:lnTo>
                    <a:lnTo>
                      <a:pt x="228422" y="2458260"/>
                    </a:lnTo>
                    <a:lnTo>
                      <a:pt x="291783" y="2585372"/>
                    </a:lnTo>
                    <a:lnTo>
                      <a:pt x="433484" y="2532840"/>
                    </a:lnTo>
                    <a:lnTo>
                      <a:pt x="545599" y="2520141"/>
                    </a:lnTo>
                    <a:lnTo>
                      <a:pt x="645018" y="2589985"/>
                    </a:lnTo>
                    <a:lnTo>
                      <a:pt x="731739" y="2710623"/>
                    </a:lnTo>
                    <a:lnTo>
                      <a:pt x="851329" y="2817454"/>
                    </a:lnTo>
                    <a:lnTo>
                      <a:pt x="1053802" y="2818216"/>
                    </a:lnTo>
                    <a:lnTo>
                      <a:pt x="1185980" y="2884886"/>
                    </a:lnTo>
                    <a:lnTo>
                      <a:pt x="1287680" y="2987741"/>
                    </a:lnTo>
                    <a:lnTo>
                      <a:pt x="1401481" y="2928886"/>
                    </a:lnTo>
                    <a:lnTo>
                      <a:pt x="1494998" y="2698496"/>
                    </a:lnTo>
                    <a:lnTo>
                      <a:pt x="1643171" y="2382861"/>
                    </a:lnTo>
                    <a:lnTo>
                      <a:pt x="1636699" y="2280477"/>
                    </a:lnTo>
                    <a:lnTo>
                      <a:pt x="1718212" y="2162567"/>
                    </a:lnTo>
                    <a:lnTo>
                      <a:pt x="1655744" y="2017895"/>
                    </a:lnTo>
                    <a:lnTo>
                      <a:pt x="1584324" y="1891031"/>
                    </a:lnTo>
                    <a:lnTo>
                      <a:pt x="1580133" y="1749310"/>
                    </a:lnTo>
                    <a:lnTo>
                      <a:pt x="1547374" y="1598065"/>
                    </a:lnTo>
                    <a:lnTo>
                      <a:pt x="1508505" y="1467836"/>
                    </a:lnTo>
                    <a:lnTo>
                      <a:pt x="1631938" y="1365295"/>
                    </a:lnTo>
                    <a:lnTo>
                      <a:pt x="1723643" y="1451012"/>
                    </a:lnTo>
                    <a:lnTo>
                      <a:pt x="1925432" y="1500443"/>
                    </a:lnTo>
                    <a:lnTo>
                      <a:pt x="2169030" y="1770739"/>
                    </a:lnTo>
                    <a:lnTo>
                      <a:pt x="2287495" y="1801122"/>
                    </a:lnTo>
                    <a:lnTo>
                      <a:pt x="2460714" y="1741026"/>
                    </a:lnTo>
                    <a:lnTo>
                      <a:pt x="2576798" y="1657021"/>
                    </a:lnTo>
                    <a:lnTo>
                      <a:pt x="2739237" y="1555456"/>
                    </a:lnTo>
                    <a:lnTo>
                      <a:pt x="2916766" y="1357581"/>
                    </a:lnTo>
                    <a:lnTo>
                      <a:pt x="3063798" y="1349769"/>
                    </a:lnTo>
                    <a:lnTo>
                      <a:pt x="3110841" y="1301578"/>
                    </a:lnTo>
                    <a:lnTo>
                      <a:pt x="3191214" y="1408724"/>
                    </a:lnTo>
                    <a:lnTo>
                      <a:pt x="3284279" y="1509898"/>
                    </a:lnTo>
                    <a:lnTo>
                      <a:pt x="3303776" y="1350339"/>
                    </a:lnTo>
                    <a:lnTo>
                      <a:pt x="3381769" y="1184238"/>
                    </a:lnTo>
                    <a:lnTo>
                      <a:pt x="3493090" y="1028231"/>
                    </a:lnTo>
                    <a:lnTo>
                      <a:pt x="3685309" y="854652"/>
                    </a:lnTo>
                    <a:lnTo>
                      <a:pt x="3644367" y="732971"/>
                    </a:lnTo>
                    <a:lnTo>
                      <a:pt x="3575844" y="728693"/>
                    </a:lnTo>
                    <a:lnTo>
                      <a:pt x="3500803" y="656593"/>
                    </a:lnTo>
                    <a:lnTo>
                      <a:pt x="3418049" y="510780"/>
                    </a:lnTo>
                    <a:lnTo>
                      <a:pt x="3259684" y="355343"/>
                    </a:lnTo>
                    <a:lnTo>
                      <a:pt x="3144171" y="186861"/>
                    </a:lnTo>
                    <a:lnTo>
                      <a:pt x="2988782" y="76069"/>
                    </a:lnTo>
                    <a:lnTo>
                      <a:pt x="2839343" y="87999"/>
                    </a:lnTo>
                    <a:lnTo>
                      <a:pt x="2717929" y="144573"/>
                    </a:lnTo>
                    <a:lnTo>
                      <a:pt x="2625732" y="216900"/>
                    </a:lnTo>
                    <a:lnTo>
                      <a:pt x="2438719" y="308294"/>
                    </a:lnTo>
                    <a:lnTo>
                      <a:pt x="2229770" y="422089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cxnSp>
          <p:nvCxnSpPr>
            <p:cNvPr id="6" name="肘形连接符 141">
              <a:extLst>
                <a:ext uri="{FF2B5EF4-FFF2-40B4-BE49-F238E27FC236}">
                  <a16:creationId xmlns:a16="http://schemas.microsoft.com/office/drawing/2014/main" id="{2DB3537F-9668-A91D-40DA-0FFC4ECA5FD1}"/>
                </a:ext>
              </a:extLst>
            </p:cNvPr>
            <p:cNvCxnSpPr>
              <a:stCxn id="20" idx="1"/>
              <a:endCxn id="8" idx="0"/>
            </p:cNvCxnSpPr>
            <p:nvPr/>
          </p:nvCxnSpPr>
          <p:spPr>
            <a:xfrm rot="10800000" flipV="1">
              <a:off x="2769023" y="3187204"/>
              <a:ext cx="1374347" cy="241795"/>
            </a:xfrm>
            <a:prstGeom prst="bentConnector2">
              <a:avLst/>
            </a:prstGeom>
            <a:noFill/>
            <a:ln w="9525">
              <a:solidFill>
                <a:schemeClr val="accent2"/>
              </a:solidFill>
              <a:prstDash val="sysDash"/>
              <a:miter lim="800000"/>
              <a:headEnd/>
              <a:tailEnd/>
            </a:ln>
          </p:spPr>
        </p:cxnSp>
        <p:grpSp>
          <p:nvGrpSpPr>
            <p:cNvPr id="7" name="组合 441">
              <a:extLst>
                <a:ext uri="{FF2B5EF4-FFF2-40B4-BE49-F238E27FC236}">
                  <a16:creationId xmlns:a16="http://schemas.microsoft.com/office/drawing/2014/main" id="{7E4D2FBA-3C4D-E968-E0B5-BED85D3984C6}"/>
                </a:ext>
              </a:extLst>
            </p:cNvPr>
            <p:cNvGrpSpPr/>
            <p:nvPr/>
          </p:nvGrpSpPr>
          <p:grpSpPr>
            <a:xfrm>
              <a:off x="4048590" y="1946482"/>
              <a:ext cx="2757588" cy="2166334"/>
              <a:chOff x="321738" y="4648975"/>
              <a:chExt cx="2757588" cy="2166334"/>
            </a:xfrm>
          </p:grpSpPr>
          <p:sp>
            <p:nvSpPr>
              <p:cNvPr id="20" name="圆角矩形 111">
                <a:extLst>
                  <a:ext uri="{FF2B5EF4-FFF2-40B4-BE49-F238E27FC236}">
                    <a16:creationId xmlns:a16="http://schemas.microsoft.com/office/drawing/2014/main" id="{64724DA9-8A1A-CC0C-77A3-CB39C15496D0}"/>
                  </a:ext>
                </a:extLst>
              </p:cNvPr>
              <p:cNvSpPr/>
              <p:nvPr/>
            </p:nvSpPr>
            <p:spPr>
              <a:xfrm>
                <a:off x="416518" y="4964087"/>
                <a:ext cx="2662808" cy="1851222"/>
              </a:xfrm>
              <a:prstGeom prst="roundRect">
                <a:avLst>
                  <a:gd name="adj" fmla="val 11361"/>
                </a:avLst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lIns="91405" tIns="45703" rIns="91405" bIns="45703" anchor="ctr"/>
              <a:lstStyle/>
              <a:p>
                <a:pPr defTabSz="913706">
                  <a:defRPr/>
                </a:pPr>
                <a:r>
                  <a:rPr lang="en-US" altLang="zh-CN" kern="0" dirty="0">
                    <a:solidFill>
                      <a:sysClr val="windowText" lastClr="000000"/>
                    </a:solidFill>
                    <a:latin typeface="Calibri" pitchFamily="34" charset="0"/>
                    <a:ea typeface="微软雅黑" pitchFamily="34" charset="-122"/>
                    <a:cs typeface="Calibri" pitchFamily="34" charset="0"/>
                  </a:rPr>
                  <a:t>          </a:t>
                </a:r>
                <a:endParaRPr lang="zh-CN" altLang="en-US" kern="0" dirty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21" name="圆角矩形 45">
                <a:extLst>
                  <a:ext uri="{FF2B5EF4-FFF2-40B4-BE49-F238E27FC236}">
                    <a16:creationId xmlns:a16="http://schemas.microsoft.com/office/drawing/2014/main" id="{2B346AF4-24AC-3637-01F9-575ECFC6CD27}"/>
                  </a:ext>
                </a:extLst>
              </p:cNvPr>
              <p:cNvSpPr/>
              <p:nvPr/>
            </p:nvSpPr>
            <p:spPr>
              <a:xfrm>
                <a:off x="539442" y="4648975"/>
                <a:ext cx="2326422" cy="559054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lIns="0" tIns="45703" rIns="0" bIns="45703" anchor="ctr" anchorCtr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600" b="1" kern="0" dirty="0">
                    <a:solidFill>
                      <a:schemeClr val="bg1"/>
                    </a:solidFill>
                  </a:rPr>
                  <a:t>Main Office in Tirana</a:t>
                </a:r>
              </a:p>
            </p:txBody>
          </p:sp>
          <p:sp>
            <p:nvSpPr>
              <p:cNvPr id="22" name="Text Box 16">
                <a:extLst>
                  <a:ext uri="{FF2B5EF4-FFF2-40B4-BE49-F238E27FC236}">
                    <a16:creationId xmlns:a16="http://schemas.microsoft.com/office/drawing/2014/main" id="{ECA7EDF3-F570-0F4A-67CC-457755328D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738" y="5277911"/>
                <a:ext cx="2677387" cy="143598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 algn="ctr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</a:pPr>
                <a:r>
                  <a:rPr lang="en-US" altLang="zh-CN" sz="1400" b="1" dirty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  </a:t>
                </a:r>
                <a:r>
                  <a:rPr lang="en-US" altLang="zh-CN" sz="1400" b="1" i="1" u="sng" dirty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Partners Albania for  Development and Change</a:t>
                </a:r>
              </a:p>
              <a:p>
                <a:pPr marL="117475" indent="-117475" algn="ctr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</a:pPr>
                <a:r>
                  <a:rPr lang="en-US" altLang="zh-CN" sz="1400" b="1" dirty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  Address:  Elbasan Street, PARK GATE, 10</a:t>
                </a:r>
                <a:r>
                  <a:rPr lang="en-US" altLang="zh-CN" sz="1400" b="1" baseline="30000" dirty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th</a:t>
                </a:r>
                <a:r>
                  <a:rPr lang="en-US" altLang="zh-CN" sz="1400" b="1" dirty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Floor, Ap. 73, </a:t>
                </a:r>
              </a:p>
              <a:p>
                <a:pPr marL="117475" indent="-117475" algn="ctr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</a:pPr>
                <a:r>
                  <a:rPr lang="en-US" altLang="zh-CN" sz="1400" b="1" dirty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Tirana</a:t>
                </a:r>
              </a:p>
              <a:p>
                <a:pPr marL="117475" indent="-117475" algn="ctr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</a:pPr>
                <a:r>
                  <a:rPr lang="en-US" altLang="zh-CN" sz="1400" b="1" dirty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E-mail: </a:t>
                </a:r>
                <a:r>
                  <a:rPr lang="en-US" altLang="zh-CN" sz="1400" b="1" u="sng" dirty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info@resourcecenter.al</a:t>
                </a:r>
              </a:p>
            </p:txBody>
          </p:sp>
        </p:grpSp>
        <p:sp>
          <p:nvSpPr>
            <p:cNvPr id="8" name="Oval 25">
              <a:extLst>
                <a:ext uri="{FF2B5EF4-FFF2-40B4-BE49-F238E27FC236}">
                  <a16:creationId xmlns:a16="http://schemas.microsoft.com/office/drawing/2014/main" id="{BEF3011E-0D40-2DE5-FD7C-2C6D2DA665B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714612" y="3429000"/>
              <a:ext cx="108821" cy="10882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cxnSp>
          <p:nvCxnSpPr>
            <p:cNvPr id="9" name="肘形连接符 141">
              <a:extLst>
                <a:ext uri="{FF2B5EF4-FFF2-40B4-BE49-F238E27FC236}">
                  <a16:creationId xmlns:a16="http://schemas.microsoft.com/office/drawing/2014/main" id="{A64FFD34-ECE7-485C-5933-DE2829A408EA}"/>
                </a:ext>
              </a:extLst>
            </p:cNvPr>
            <p:cNvCxnSpPr>
              <a:stCxn id="17" idx="3"/>
              <a:endCxn id="11" idx="4"/>
            </p:cNvCxnSpPr>
            <p:nvPr/>
          </p:nvCxnSpPr>
          <p:spPr>
            <a:xfrm flipV="1">
              <a:off x="2161818" y="5294099"/>
              <a:ext cx="381363" cy="549546"/>
            </a:xfrm>
            <a:prstGeom prst="bentConnector2">
              <a:avLst/>
            </a:prstGeom>
            <a:noFill/>
            <a:ln w="9525">
              <a:solidFill>
                <a:schemeClr val="accent2"/>
              </a:solidFill>
              <a:prstDash val="sysDash"/>
              <a:miter lim="800000"/>
              <a:headEnd/>
              <a:tailEnd/>
            </a:ln>
          </p:spPr>
        </p:cxnSp>
        <p:grpSp>
          <p:nvGrpSpPr>
            <p:cNvPr id="10" name="组合 441">
              <a:extLst>
                <a:ext uri="{FF2B5EF4-FFF2-40B4-BE49-F238E27FC236}">
                  <a16:creationId xmlns:a16="http://schemas.microsoft.com/office/drawing/2014/main" id="{8EE0206F-56A3-11B8-A786-4069CBCE2616}"/>
                </a:ext>
              </a:extLst>
            </p:cNvPr>
            <p:cNvGrpSpPr/>
            <p:nvPr/>
          </p:nvGrpSpPr>
          <p:grpSpPr>
            <a:xfrm>
              <a:off x="-740908" y="4811633"/>
              <a:ext cx="2902726" cy="1816925"/>
              <a:chOff x="32834" y="5442424"/>
              <a:chExt cx="2902726" cy="1816925"/>
            </a:xfrm>
          </p:grpSpPr>
          <p:sp>
            <p:nvSpPr>
              <p:cNvPr id="17" name="圆角矩形 108">
                <a:extLst>
                  <a:ext uri="{FF2B5EF4-FFF2-40B4-BE49-F238E27FC236}">
                    <a16:creationId xmlns:a16="http://schemas.microsoft.com/office/drawing/2014/main" id="{7A10D466-0F79-307B-9069-39D8250B2163}"/>
                  </a:ext>
                </a:extLst>
              </p:cNvPr>
              <p:cNvSpPr/>
              <p:nvPr/>
            </p:nvSpPr>
            <p:spPr>
              <a:xfrm>
                <a:off x="32834" y="5689521"/>
                <a:ext cx="2902726" cy="1569828"/>
              </a:xfrm>
              <a:prstGeom prst="roundRect">
                <a:avLst>
                  <a:gd name="adj" fmla="val 11361"/>
                </a:avLst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lIns="91405" tIns="45703" rIns="91405" bIns="45703" anchor="ctr"/>
              <a:lstStyle/>
              <a:p>
                <a:pPr defTabSz="913706">
                  <a:defRPr/>
                </a:pPr>
                <a:r>
                  <a:rPr lang="en-US" altLang="zh-CN" kern="0" dirty="0">
                    <a:solidFill>
                      <a:sysClr val="windowText" lastClr="000000"/>
                    </a:solidFill>
                    <a:latin typeface="Calibri" pitchFamily="34" charset="0"/>
                    <a:ea typeface="微软雅黑" pitchFamily="34" charset="-122"/>
                    <a:cs typeface="Calibri" pitchFamily="34" charset="0"/>
                  </a:rPr>
                  <a:t>          </a:t>
                </a:r>
                <a:endParaRPr lang="zh-CN" altLang="en-US" kern="0" dirty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18" name="圆角矩形 45">
                <a:extLst>
                  <a:ext uri="{FF2B5EF4-FFF2-40B4-BE49-F238E27FC236}">
                    <a16:creationId xmlns:a16="http://schemas.microsoft.com/office/drawing/2014/main" id="{01BF36E7-D359-8F67-7D66-9C19F8293E0C}"/>
                  </a:ext>
                </a:extLst>
              </p:cNvPr>
              <p:cNvSpPr/>
              <p:nvPr/>
            </p:nvSpPr>
            <p:spPr>
              <a:xfrm>
                <a:off x="540811" y="5442424"/>
                <a:ext cx="1703442" cy="523867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lIns="0" tIns="45703" rIns="0" bIns="45703" anchor="ctr" anchorCtr="1"/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600" b="1" kern="0" dirty="0">
                    <a:solidFill>
                      <a:schemeClr val="bg1"/>
                    </a:solidFill>
                  </a:rPr>
                  <a:t>Office in </a:t>
                </a:r>
                <a:r>
                  <a:rPr lang="en-US" altLang="zh-CN" sz="1600" b="1" kern="0" dirty="0" err="1">
                    <a:solidFill>
                      <a:schemeClr val="bg1"/>
                    </a:solidFill>
                  </a:rPr>
                  <a:t>Vlora</a:t>
                </a:r>
                <a:endParaRPr lang="en-US" altLang="zh-CN" sz="1600" b="1" kern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Text Box 16">
                <a:extLst>
                  <a:ext uri="{FF2B5EF4-FFF2-40B4-BE49-F238E27FC236}">
                    <a16:creationId xmlns:a16="http://schemas.microsoft.com/office/drawing/2014/main" id="{6A6A57EA-0CBF-1B80-18C4-DDD89DCBB0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834" y="5997859"/>
                <a:ext cx="2753859" cy="112785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 algn="ctr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</a:pPr>
                <a:r>
                  <a:rPr lang="en-US" altLang="zh-CN" sz="1400" b="1" i="1" u="sng" dirty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Centre “</a:t>
                </a:r>
                <a:r>
                  <a:rPr lang="en-US" altLang="zh-CN" sz="1400" b="1" i="1" u="sng" dirty="0" err="1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Aulona</a:t>
                </a:r>
                <a:r>
                  <a:rPr lang="en-US" altLang="zh-CN" sz="1400" b="1" i="1" u="sng" dirty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” - ACPD</a:t>
                </a:r>
              </a:p>
              <a:p>
                <a:pPr algn="ctr"/>
                <a:r>
                  <a:rPr lang="en-US" sz="1400" b="1" dirty="0">
                    <a:solidFill>
                      <a:schemeClr val="tx2"/>
                    </a:solidFill>
                  </a:rPr>
                  <a:t>Address: Neighborhood 29th November, Str. </a:t>
                </a:r>
                <a:r>
                  <a:rPr lang="en-US" sz="1400" b="1" dirty="0" err="1">
                    <a:solidFill>
                      <a:schemeClr val="tx2"/>
                    </a:solidFill>
                  </a:rPr>
                  <a:t>Dede</a:t>
                </a:r>
                <a:r>
                  <a:rPr lang="en-US" sz="1400" b="1" dirty="0">
                    <a:solidFill>
                      <a:schemeClr val="tx2"/>
                    </a:solidFill>
                  </a:rPr>
                  <a:t> Ahmet </a:t>
                </a:r>
                <a:r>
                  <a:rPr lang="en-US" sz="1400" b="1" dirty="0" err="1">
                    <a:solidFill>
                      <a:schemeClr val="tx2"/>
                    </a:solidFill>
                  </a:rPr>
                  <a:t>Amataj</a:t>
                </a:r>
                <a:r>
                  <a:rPr lang="en-US" sz="1400" b="1" dirty="0">
                    <a:solidFill>
                      <a:schemeClr val="tx2"/>
                    </a:solidFill>
                  </a:rPr>
                  <a:t>,</a:t>
                </a:r>
              </a:p>
              <a:p>
                <a:pPr algn="ctr"/>
                <a:r>
                  <a:rPr lang="en-US" sz="1400" b="1" dirty="0">
                    <a:solidFill>
                      <a:schemeClr val="tx2"/>
                    </a:solidFill>
                  </a:rPr>
                  <a:t>Mother's Day 15, 2nd Floor, </a:t>
                </a:r>
                <a:r>
                  <a:rPr lang="en-US" sz="1400" b="1" dirty="0" err="1">
                    <a:solidFill>
                      <a:schemeClr val="tx2"/>
                    </a:solidFill>
                  </a:rPr>
                  <a:t>Vlora</a:t>
                </a:r>
                <a:endParaRPr lang="en-US" sz="1400" b="1" dirty="0">
                  <a:solidFill>
                    <a:schemeClr val="tx2"/>
                  </a:solidFill>
                </a:endParaRPr>
              </a:p>
              <a:p>
                <a:pPr algn="ctr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</a:pPr>
                <a:r>
                  <a:rPr lang="en-US" altLang="zh-CN" sz="1400" b="1" dirty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E-mail</a:t>
                </a:r>
                <a:r>
                  <a:rPr lang="en-US" altLang="zh-CN" sz="1400" b="1" u="sng" dirty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: vlora@resourcecenter.al </a:t>
                </a:r>
              </a:p>
            </p:txBody>
          </p:sp>
        </p:grpSp>
        <p:sp>
          <p:nvSpPr>
            <p:cNvPr id="11" name="Oval 25">
              <a:extLst>
                <a:ext uri="{FF2B5EF4-FFF2-40B4-BE49-F238E27FC236}">
                  <a16:creationId xmlns:a16="http://schemas.microsoft.com/office/drawing/2014/main" id="{C7C5D500-DAA2-1442-A449-FE01CA0746E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488770" y="5185277"/>
              <a:ext cx="108821" cy="108821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cxnSp>
          <p:nvCxnSpPr>
            <p:cNvPr id="12" name="肘形连接符 141">
              <a:extLst>
                <a:ext uri="{FF2B5EF4-FFF2-40B4-BE49-F238E27FC236}">
                  <a16:creationId xmlns:a16="http://schemas.microsoft.com/office/drawing/2014/main" id="{12C9910C-6941-7574-7A64-E440E6DEEA4B}"/>
                </a:ext>
              </a:extLst>
            </p:cNvPr>
            <p:cNvCxnSpPr/>
            <p:nvPr/>
          </p:nvCxnSpPr>
          <p:spPr>
            <a:xfrm>
              <a:off x="1811520" y="1779587"/>
              <a:ext cx="742343" cy="168451"/>
            </a:xfrm>
            <a:prstGeom prst="bentConnector2">
              <a:avLst/>
            </a:prstGeom>
            <a:noFill/>
            <a:ln w="9525">
              <a:solidFill>
                <a:schemeClr val="accent2"/>
              </a:solidFill>
              <a:prstDash val="sysDash"/>
              <a:miter lim="800000"/>
              <a:headEnd/>
              <a:tailEnd/>
            </a:ln>
          </p:spPr>
        </p:cxnSp>
        <p:grpSp>
          <p:nvGrpSpPr>
            <p:cNvPr id="13" name="组合 441">
              <a:extLst>
                <a:ext uri="{FF2B5EF4-FFF2-40B4-BE49-F238E27FC236}">
                  <a16:creationId xmlns:a16="http://schemas.microsoft.com/office/drawing/2014/main" id="{474A4BA1-A540-FB8B-AED6-8C43884B0BE2}"/>
                </a:ext>
              </a:extLst>
            </p:cNvPr>
            <p:cNvGrpSpPr/>
            <p:nvPr/>
          </p:nvGrpSpPr>
          <p:grpSpPr>
            <a:xfrm>
              <a:off x="-740908" y="699108"/>
              <a:ext cx="2876893" cy="2175856"/>
              <a:chOff x="32834" y="3687353"/>
              <a:chExt cx="2876893" cy="2175856"/>
            </a:xfrm>
          </p:grpSpPr>
          <p:sp>
            <p:nvSpPr>
              <p:cNvPr id="14" name="圆角矩形 102">
                <a:extLst>
                  <a:ext uri="{FF2B5EF4-FFF2-40B4-BE49-F238E27FC236}">
                    <a16:creationId xmlns:a16="http://schemas.microsoft.com/office/drawing/2014/main" id="{19D6C6A6-E63E-007C-AB90-EC9BF44F689B}"/>
                  </a:ext>
                </a:extLst>
              </p:cNvPr>
              <p:cNvSpPr/>
              <p:nvPr/>
            </p:nvSpPr>
            <p:spPr>
              <a:xfrm>
                <a:off x="32834" y="3981303"/>
                <a:ext cx="2753859" cy="1881906"/>
              </a:xfrm>
              <a:prstGeom prst="roundRect">
                <a:avLst>
                  <a:gd name="adj" fmla="val 11361"/>
                </a:avLst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lIns="91405" tIns="45703" rIns="91405" bIns="45703" anchor="ctr"/>
              <a:lstStyle/>
              <a:p>
                <a:pPr defTabSz="913706">
                  <a:defRPr/>
                </a:pPr>
                <a:r>
                  <a:rPr lang="en-US" altLang="zh-CN" kern="0" dirty="0">
                    <a:solidFill>
                      <a:sysClr val="windowText" lastClr="000000"/>
                    </a:solidFill>
                    <a:latin typeface="Calibri" pitchFamily="34" charset="0"/>
                    <a:ea typeface="微软雅黑" pitchFamily="34" charset="-122"/>
                    <a:cs typeface="Calibri" pitchFamily="34" charset="0"/>
                  </a:rPr>
                  <a:t>          </a:t>
                </a:r>
                <a:endParaRPr lang="zh-CN" altLang="en-US" kern="0" dirty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15" name="圆角矩形 45">
                <a:extLst>
                  <a:ext uri="{FF2B5EF4-FFF2-40B4-BE49-F238E27FC236}">
                    <a16:creationId xmlns:a16="http://schemas.microsoft.com/office/drawing/2014/main" id="{E4177FEB-72BF-6BA6-5031-AC803B3EF356}"/>
                  </a:ext>
                </a:extLst>
              </p:cNvPr>
              <p:cNvSpPr/>
              <p:nvPr/>
            </p:nvSpPr>
            <p:spPr>
              <a:xfrm>
                <a:off x="651572" y="3687353"/>
                <a:ext cx="1703442" cy="548557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lIns="0" tIns="45703" rIns="0" bIns="45703" anchor="ctr" anchorCtr="1"/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600" b="1" kern="0" dirty="0">
                    <a:solidFill>
                      <a:schemeClr val="bg1"/>
                    </a:solidFill>
                  </a:rPr>
                  <a:t>Office in Shkoder</a:t>
                </a:r>
              </a:p>
            </p:txBody>
          </p:sp>
          <p:sp>
            <p:nvSpPr>
              <p:cNvPr id="16" name="Text Box 16">
                <a:extLst>
                  <a:ext uri="{FF2B5EF4-FFF2-40B4-BE49-F238E27FC236}">
                    <a16:creationId xmlns:a16="http://schemas.microsoft.com/office/drawing/2014/main" id="{DA8C8B14-28C1-3DD7-1CCC-56F0DF9FDC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834" y="4322046"/>
                <a:ext cx="2876893" cy="112785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 algn="ctr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</a:pPr>
                <a:r>
                  <a:rPr lang="en-US" altLang="zh-CN" sz="1400" b="1" i="1" u="sng" dirty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Centre “</a:t>
                </a:r>
                <a:r>
                  <a:rPr lang="en-US" altLang="zh-CN" sz="1400" b="1" i="1" u="sng" dirty="0" err="1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Trokitje</a:t>
                </a:r>
                <a:r>
                  <a:rPr lang="en-US" altLang="zh-CN" sz="1400" b="1" i="1" u="sng" dirty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” -  ACPD</a:t>
                </a:r>
              </a:p>
              <a:p>
                <a:pPr algn="ctr"/>
                <a:r>
                  <a:rPr lang="en-US" sz="1400" b="1" dirty="0">
                    <a:solidFill>
                      <a:schemeClr val="tx2"/>
                    </a:solidFill>
                  </a:rPr>
                  <a:t>Address; The congress of </a:t>
                </a:r>
                <a:r>
                  <a:rPr lang="en-US" sz="1400" b="1" dirty="0" err="1">
                    <a:solidFill>
                      <a:schemeClr val="tx2"/>
                    </a:solidFill>
                  </a:rPr>
                  <a:t>Përmet</a:t>
                </a:r>
                <a:r>
                  <a:rPr lang="en-US" sz="1400" b="1" dirty="0">
                    <a:solidFill>
                      <a:schemeClr val="tx2"/>
                    </a:solidFill>
                  </a:rPr>
                  <a:t>, Str. Oso </a:t>
                </a:r>
                <a:r>
                  <a:rPr lang="en-US" sz="1400" b="1" dirty="0" err="1">
                    <a:solidFill>
                      <a:schemeClr val="tx2"/>
                    </a:solidFill>
                  </a:rPr>
                  <a:t>Kuka</a:t>
                </a:r>
                <a:r>
                  <a:rPr lang="en-US" sz="1400" b="1" dirty="0">
                    <a:solidFill>
                      <a:schemeClr val="tx2"/>
                    </a:solidFill>
                  </a:rPr>
                  <a:t>, 2nd Floor, Entrance 1, Shkoder </a:t>
                </a:r>
              </a:p>
              <a:p>
                <a:pPr marL="117475" indent="-117475" algn="ctr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</a:pPr>
                <a:r>
                  <a:rPr lang="en-US" altLang="zh-CN" sz="1400" b="1" dirty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Email: </a:t>
                </a:r>
                <a:r>
                  <a:rPr lang="en-US" altLang="zh-CN" sz="1400" b="1" u="sng" dirty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shkodra@resourcecenter.al</a:t>
                </a:r>
                <a:r>
                  <a:rPr lang="en-US" altLang="zh-CN" sz="1400" b="1" dirty="0">
                    <a:solidFill>
                      <a:schemeClr val="tx2"/>
                    </a:solidFill>
                    <a:latin typeface="Calibri" pitchFamily="34" charset="0"/>
                    <a:cs typeface="Calibri" pitchFamily="34" charset="0"/>
                  </a:rPr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8928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94EAF-7DBD-6FC6-9CA0-CF0EBB5231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7688" y="1128861"/>
            <a:ext cx="5143500" cy="3890400"/>
          </a:xfrm>
        </p:spPr>
        <p:txBody>
          <a:bodyPr/>
          <a:lstStyle/>
          <a:p>
            <a:r>
              <a:rPr lang="en-US" sz="2800" b="0" cap="none" dirty="0"/>
              <a:t>NRC regularly conducts yearly need assessment of the civil society organisations.</a:t>
            </a:r>
            <a:br>
              <a:rPr lang="en-US" sz="2400" cap="none" dirty="0"/>
            </a:br>
            <a:br>
              <a:rPr lang="en-US" sz="2400" cap="none" dirty="0"/>
            </a:br>
            <a:br>
              <a:rPr lang="en-US" sz="2400" cap="none" dirty="0"/>
            </a:br>
            <a:r>
              <a:rPr lang="en-GB" sz="2000" dirty="0">
                <a:latin typeface="+mn-lt"/>
              </a:rPr>
              <a:t>FEW highlights</a:t>
            </a:r>
            <a:br>
              <a:rPr lang="en-GB" sz="2000" dirty="0">
                <a:latin typeface="+mn-lt"/>
              </a:rPr>
            </a:br>
            <a:r>
              <a:rPr lang="en-GB" sz="2000" dirty="0">
                <a:latin typeface="+mn-lt"/>
              </a:rPr>
              <a:t>from the 2023 Need Assessment </a:t>
            </a:r>
            <a:endParaRPr lang="en-GB" sz="2000" cap="none" dirty="0">
              <a:latin typeface="+mn-lt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0C36199-D73C-7ECF-B41E-91D7687E8D2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What skills are mostly needed by civil society organizations?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748618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B985D-7833-4E74-AA1C-E9A4BC3CC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72" y="531735"/>
            <a:ext cx="11130255" cy="502874"/>
          </a:xfrm>
        </p:spPr>
        <p:txBody>
          <a:bodyPr/>
          <a:lstStyle/>
          <a:p>
            <a:pPr algn="ctr"/>
            <a:r>
              <a:rPr lang="en-US" sz="2500" b="1" i="0" dirty="0">
                <a:solidFill>
                  <a:srgbClr val="107E7D"/>
                </a:solidFill>
                <a:effectLst/>
              </a:rPr>
              <a:t>What knowledge and skills are most needed </a:t>
            </a:r>
            <a:endParaRPr lang="en-US" sz="2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48D1D-2547-44FC-BACD-2BCD769E2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280" y="2880452"/>
            <a:ext cx="3445566" cy="2504663"/>
          </a:xfrm>
        </p:spPr>
        <p:txBody>
          <a:bodyPr>
            <a:normAutofit/>
          </a:bodyPr>
          <a:lstStyle/>
          <a:p>
            <a:r>
              <a:rPr lang="en-US" sz="4800" b="0" i="0" dirty="0">
                <a:solidFill>
                  <a:srgbClr val="5F5F5F"/>
                </a:solidFill>
                <a:effectLst/>
              </a:rPr>
              <a:t>MAIN </a:t>
            </a:r>
          </a:p>
          <a:p>
            <a:r>
              <a:rPr lang="en-US" sz="4800" dirty="0">
                <a:solidFill>
                  <a:srgbClr val="5F5F5F"/>
                </a:solidFill>
              </a:rPr>
              <a:t>AREAS</a:t>
            </a:r>
            <a:endParaRPr lang="en-US" sz="4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5E3677-5FC4-4712-BA70-5DBE57453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14E888E-A484-14AA-013F-F13BDA727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926" y="2571804"/>
            <a:ext cx="8035794" cy="250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344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A6F33C-3AFE-474E-AC15-C00F368C3C6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35161" y="1829593"/>
            <a:ext cx="4326459" cy="605487"/>
          </a:xfrm>
        </p:spPr>
        <p:txBody>
          <a:bodyPr/>
          <a:lstStyle/>
          <a:p>
            <a:pPr algn="l"/>
            <a:r>
              <a:rPr lang="en-US" b="1" i="0" dirty="0">
                <a:solidFill>
                  <a:schemeClr val="tx1"/>
                </a:solidFill>
                <a:effectLst/>
              </a:rPr>
              <a:t>CSOs engagement in advocacy campaigns in the last two years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9" name="Picture Placeholder 28" descr="Pencil">
            <a:extLst>
              <a:ext uri="{FF2B5EF4-FFF2-40B4-BE49-F238E27FC236}">
                <a16:creationId xmlns:a16="http://schemas.microsoft.com/office/drawing/2014/main" id="{F0E35123-11A3-CD40-A44F-8A81B9105639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Picture Placeholder 30" descr="Laptop">
            <a:extLst>
              <a:ext uri="{FF2B5EF4-FFF2-40B4-BE49-F238E27FC236}">
                <a16:creationId xmlns:a16="http://schemas.microsoft.com/office/drawing/2014/main" id="{6BF407E9-98AE-2B40-90E3-1B14FC14FDB8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1EE8A19-6968-4C81-B180-20FEF61ADEE1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US" b="1" i="0" dirty="0">
                <a:solidFill>
                  <a:schemeClr val="tx1"/>
                </a:solidFill>
                <a:effectLst/>
              </a:rPr>
              <a:t>Capacity building needs*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1C0347-C2C9-46A2-B7A6-9653B525F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5E90176C-CDBD-5B7F-2FAE-65131DB2248A}"/>
              </a:ext>
            </a:extLst>
          </p:cNvPr>
          <p:cNvGraphicFramePr/>
          <p:nvPr/>
        </p:nvGraphicFramePr>
        <p:xfrm>
          <a:off x="6298782" y="455028"/>
          <a:ext cx="5829049" cy="4451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32C77658-CF33-8BD0-C416-1AD7E92CC30A}"/>
              </a:ext>
            </a:extLst>
          </p:cNvPr>
          <p:cNvSpPr txBox="1"/>
          <p:nvPr/>
        </p:nvSpPr>
        <p:spPr>
          <a:xfrm>
            <a:off x="6785378" y="2175212"/>
            <a:ext cx="690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</a:t>
            </a:r>
            <a:r>
              <a:rPr lang="en-US" dirty="0"/>
              <a:t>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5DB19F-52B6-D88B-8FDB-7D8235802840}"/>
              </a:ext>
            </a:extLst>
          </p:cNvPr>
          <p:cNvSpPr txBox="1"/>
          <p:nvPr/>
        </p:nvSpPr>
        <p:spPr>
          <a:xfrm>
            <a:off x="9604375" y="6410922"/>
            <a:ext cx="51752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effectLst/>
              </a:rPr>
              <a:t>*Multiple-choice question</a:t>
            </a:r>
            <a:endParaRPr lang="en-US" sz="12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CE48F1C-B114-F649-905C-9B65691AEA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769" y="3024261"/>
            <a:ext cx="5590898" cy="32727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8FC50D9-AB15-44FB-9E6E-59809FB8DC0A}"/>
              </a:ext>
            </a:extLst>
          </p:cNvPr>
          <p:cNvSpPr txBox="1">
            <a:spLocks/>
          </p:cNvSpPr>
          <p:nvPr/>
        </p:nvSpPr>
        <p:spPr>
          <a:xfrm>
            <a:off x="527900" y="531735"/>
            <a:ext cx="11130255" cy="50287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500" dirty="0">
                <a:solidFill>
                  <a:srgbClr val="107E7D"/>
                </a:solidFill>
              </a:rPr>
              <a:t>What knowledge and skills are most needed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608253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A6F33C-3AFE-474E-AC15-C00F368C3C6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5938" y="1885249"/>
            <a:ext cx="4326459" cy="605487"/>
          </a:xfrm>
        </p:spPr>
        <p:txBody>
          <a:bodyPr/>
          <a:lstStyle/>
          <a:p>
            <a:pPr algn="l"/>
            <a:r>
              <a:rPr lang="en-US" b="1" i="0" dirty="0">
                <a:solidFill>
                  <a:schemeClr val="tx1"/>
                </a:solidFill>
                <a:effectLst/>
              </a:rPr>
              <a:t>Assessment of the level of knowledge of CSOs on the EU integration process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9" name="Picture Placeholder 28" descr="Pencil">
            <a:extLst>
              <a:ext uri="{FF2B5EF4-FFF2-40B4-BE49-F238E27FC236}">
                <a16:creationId xmlns:a16="http://schemas.microsoft.com/office/drawing/2014/main" id="{F0E35123-11A3-CD40-A44F-8A81B9105639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Picture Placeholder 30" descr="Laptop">
            <a:extLst>
              <a:ext uri="{FF2B5EF4-FFF2-40B4-BE49-F238E27FC236}">
                <a16:creationId xmlns:a16="http://schemas.microsoft.com/office/drawing/2014/main" id="{6BF407E9-98AE-2B40-90E3-1B14FC14FDB8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1EE8A19-6968-4C81-B180-20FEF61ADEE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7475708" y="4963450"/>
            <a:ext cx="4539507" cy="495389"/>
          </a:xfrm>
        </p:spPr>
        <p:txBody>
          <a:bodyPr/>
          <a:lstStyle/>
          <a:p>
            <a:r>
              <a:rPr lang="en-US" b="1" i="0" dirty="0">
                <a:solidFill>
                  <a:schemeClr val="tx1"/>
                </a:solidFill>
                <a:effectLst/>
              </a:rPr>
              <a:t>CSO information on platforms and structures for integration, created at the inter-institutional level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1C0347-C2C9-46A2-B7A6-9653B525F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B422DA2-DA33-5A2C-28C9-CBF0806C2E7F}"/>
              </a:ext>
            </a:extLst>
          </p:cNvPr>
          <p:cNvGraphicFramePr>
            <a:graphicFrameLocks/>
          </p:cNvGraphicFramePr>
          <p:nvPr/>
        </p:nvGraphicFramePr>
        <p:xfrm>
          <a:off x="374371" y="3055146"/>
          <a:ext cx="5721629" cy="3210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210F64C-1AEC-0DE1-0EA0-D209129B9C07}"/>
              </a:ext>
            </a:extLst>
          </p:cNvPr>
          <p:cNvGraphicFramePr>
            <a:graphicFrameLocks/>
          </p:cNvGraphicFramePr>
          <p:nvPr/>
        </p:nvGraphicFramePr>
        <p:xfrm>
          <a:off x="5888456" y="1762604"/>
          <a:ext cx="6411216" cy="2918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3" name="Title 1">
            <a:extLst>
              <a:ext uri="{FF2B5EF4-FFF2-40B4-BE49-F238E27FC236}">
                <a16:creationId xmlns:a16="http://schemas.microsoft.com/office/drawing/2014/main" id="{ABF739D0-3F75-EC7F-480A-D29D45A210B9}"/>
              </a:ext>
            </a:extLst>
          </p:cNvPr>
          <p:cNvSpPr txBox="1">
            <a:spLocks/>
          </p:cNvSpPr>
          <p:nvPr/>
        </p:nvSpPr>
        <p:spPr>
          <a:xfrm>
            <a:off x="527900" y="531735"/>
            <a:ext cx="11130255" cy="50287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500">
                <a:solidFill>
                  <a:srgbClr val="107E7D"/>
                </a:solidFill>
              </a:rPr>
              <a:t>What knowledge and skills are most needed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472067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D5A712-54A1-371B-3969-721738A73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12</a:t>
            </a:fld>
            <a:endParaRPr lang="en-US" noProof="0" dirty="0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E08A6B15-66D1-F86F-C2DE-C5DE07711854}"/>
              </a:ext>
            </a:extLst>
          </p:cNvPr>
          <p:cNvGraphicFramePr>
            <a:graphicFrameLocks/>
          </p:cNvGraphicFramePr>
          <p:nvPr/>
        </p:nvGraphicFramePr>
        <p:xfrm>
          <a:off x="573314" y="1530904"/>
          <a:ext cx="11294008" cy="5112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itle 1">
            <a:extLst>
              <a:ext uri="{FF2B5EF4-FFF2-40B4-BE49-F238E27FC236}">
                <a16:creationId xmlns:a16="http://schemas.microsoft.com/office/drawing/2014/main" id="{1818B6D6-A54C-CAAE-02AF-136BFD6EE548}"/>
              </a:ext>
            </a:extLst>
          </p:cNvPr>
          <p:cNvSpPr txBox="1">
            <a:spLocks/>
          </p:cNvSpPr>
          <p:nvPr/>
        </p:nvSpPr>
        <p:spPr>
          <a:xfrm>
            <a:off x="527901" y="926018"/>
            <a:ext cx="11130255" cy="50287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500" dirty="0">
                <a:solidFill>
                  <a:srgbClr val="107E7D"/>
                </a:solidFill>
              </a:rPr>
              <a:t>What knowledge and skills are most needed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332280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4C2A7-EC84-4D8C-9CA2-F6AE46F51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31" y="1017911"/>
            <a:ext cx="10568165" cy="940181"/>
          </a:xfrm>
        </p:spPr>
        <p:txBody>
          <a:bodyPr/>
          <a:lstStyle/>
          <a:p>
            <a:r>
              <a:rPr lang="en-GB" sz="2800" cap="none" dirty="0"/>
              <a:t>Among many capacity building programs, three are the FLAGSHIP that Partners Albania offers from many years now.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960426-AAA6-4126-93AF-30F7DEE01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266" y="2346741"/>
            <a:ext cx="9325065" cy="2164517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/>
              <a:t>NPO Academy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/>
              <a:t>Diversification Of Funding For NPO - </a:t>
            </a:r>
            <a:r>
              <a:rPr lang="en-US" sz="2400" dirty="0"/>
              <a:t>CSOs Revenue Generation From Fe-For-Service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Resilience Program for NPOs</a:t>
            </a:r>
            <a:endParaRPr lang="en-GB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6E959E-B23F-467A-9B6E-30F9EE96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061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group of people holding certificates&#10;&#10;Description automatically generated">
            <a:extLst>
              <a:ext uri="{FF2B5EF4-FFF2-40B4-BE49-F238E27FC236}">
                <a16:creationId xmlns:a16="http://schemas.microsoft.com/office/drawing/2014/main" id="{1AC59E02-A06C-E828-AF8B-97350D8309C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4675" r="14675"/>
          <a:stretch>
            <a:fillRect/>
          </a:stretch>
        </p:blipFill>
        <p:spPr>
          <a:xfrm>
            <a:off x="673100" y="1103313"/>
            <a:ext cx="4652963" cy="4383087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0E7CB1B-B526-94A0-AFB8-9FE252B3014D}"/>
              </a:ext>
            </a:extLst>
          </p:cNvPr>
          <p:cNvSpPr/>
          <p:nvPr/>
        </p:nvSpPr>
        <p:spPr>
          <a:xfrm>
            <a:off x="6096000" y="3837214"/>
            <a:ext cx="3113314" cy="8164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F58D3E-C4A9-6869-9E09-521108F7FAC9}"/>
              </a:ext>
            </a:extLst>
          </p:cNvPr>
          <p:cNvSpPr txBox="1"/>
          <p:nvPr/>
        </p:nvSpPr>
        <p:spPr>
          <a:xfrm>
            <a:off x="5488993" y="498652"/>
            <a:ext cx="6327868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en-US" sz="3500" b="1" i="0" u="none" strike="noStrike" baseline="0" dirty="0">
                <a:solidFill>
                  <a:schemeClr val="bg1"/>
                </a:solidFill>
              </a:rPr>
              <a:t>NPO Academy </a:t>
            </a:r>
            <a:r>
              <a:rPr lang="en-US" sz="2400" b="0" i="0" u="none" strike="noStrike" baseline="0" dirty="0">
                <a:solidFill>
                  <a:schemeClr val="bg1"/>
                </a:solidFill>
              </a:rPr>
              <a:t>is an annual program, which contributes to enhancement of knowledge and skills  of NPO executives and managers regarding organizational development and management, financial sustainability, advocacy for common interest issues, strengthening of inter-sector cooperation etc. </a:t>
            </a:r>
          </a:p>
          <a:p>
            <a:pPr marL="0" indent="0" algn="just">
              <a:buNone/>
            </a:pPr>
            <a:endParaRPr lang="en-US" sz="2400" b="0" i="0" u="none" strike="noStrike" baseline="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en-US" sz="3200" b="1" i="0" u="none" strike="noStrike" baseline="0" dirty="0">
                <a:solidFill>
                  <a:schemeClr val="bg1"/>
                </a:solidFill>
              </a:rPr>
              <a:t>Since 2015</a:t>
            </a:r>
            <a:r>
              <a:rPr lang="en-US" sz="2400" b="0" i="0" u="none" strike="noStrike" baseline="0" dirty="0">
                <a:solidFill>
                  <a:schemeClr val="bg1"/>
                </a:solidFill>
              </a:rPr>
              <a:t>, year in which the program was first </a:t>
            </a:r>
            <a:r>
              <a:rPr lang="en-US" sz="2400" b="0" i="0" strike="noStrike" baseline="0" dirty="0">
                <a:solidFill>
                  <a:schemeClr val="bg1"/>
                </a:solidFill>
              </a:rPr>
              <a:t>launched, </a:t>
            </a:r>
            <a:r>
              <a:rPr lang="en-US" sz="3200" b="1" i="0" strike="noStrike" baseline="0" dirty="0">
                <a:solidFill>
                  <a:schemeClr val="bg1"/>
                </a:solidFill>
              </a:rPr>
              <a:t>over 170 representatives </a:t>
            </a:r>
            <a:r>
              <a:rPr lang="en-US" sz="2400" b="0" i="0" u="none" strike="noStrike" baseline="0" dirty="0">
                <a:solidFill>
                  <a:schemeClr val="bg1"/>
                </a:solidFill>
              </a:rPr>
              <a:t>of Albanian NPOs, with a wide geographic, sectorial and gender representation coverage, gained knowledge and skills in regard to effective management of their organizations in order to assist their stakeholders and wide public. 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394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7" name="Picture 16" descr="A map of a country with white circles and dots&#10;&#10;Description automatically generated">
            <a:extLst>
              <a:ext uri="{FF2B5EF4-FFF2-40B4-BE49-F238E27FC236}">
                <a16:creationId xmlns:a16="http://schemas.microsoft.com/office/drawing/2014/main" id="{CA9BED9D-FB76-65FC-3184-D3853B2E0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751" y="288413"/>
            <a:ext cx="3774605" cy="655924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5D7486C-2F27-9C40-7B05-D2073BCD8503}"/>
              </a:ext>
            </a:extLst>
          </p:cNvPr>
          <p:cNvSpPr txBox="1"/>
          <p:nvPr/>
        </p:nvSpPr>
        <p:spPr>
          <a:xfrm>
            <a:off x="3761184" y="5723257"/>
            <a:ext cx="2387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71% Tirana</a:t>
            </a:r>
          </a:p>
          <a:p>
            <a:r>
              <a:rPr lang="en-US" sz="1400" dirty="0"/>
              <a:t>29% Outside the capital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3B80668-F6A5-039C-AA05-7D0D7C9ABD00}"/>
              </a:ext>
            </a:extLst>
          </p:cNvPr>
          <p:cNvSpPr txBox="1"/>
          <p:nvPr/>
        </p:nvSpPr>
        <p:spPr>
          <a:xfrm>
            <a:off x="-3049" y="392802"/>
            <a:ext cx="60959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cap="all" dirty="0">
                <a:solidFill>
                  <a:srgbClr val="107E7D"/>
                </a:solidFill>
                <a:latin typeface="+mj-lt"/>
                <a:ea typeface="+mj-ea"/>
                <a:cs typeface="+mj-cs"/>
              </a:rPr>
              <a:t>Geographical coverage</a:t>
            </a: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BC1F055D-AFBB-D3E4-784E-D7DD4E66C5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3269854"/>
              </p:ext>
            </p:extLst>
          </p:nvPr>
        </p:nvGraphicFramePr>
        <p:xfrm>
          <a:off x="5993031" y="1850666"/>
          <a:ext cx="6598920" cy="4395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814FC560-92B6-17C8-3F32-E06A0FBF4678}"/>
              </a:ext>
            </a:extLst>
          </p:cNvPr>
          <p:cNvSpPr txBox="1"/>
          <p:nvPr/>
        </p:nvSpPr>
        <p:spPr>
          <a:xfrm>
            <a:off x="6092950" y="392802"/>
            <a:ext cx="60990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cap="all" dirty="0">
                <a:solidFill>
                  <a:srgbClr val="107E7D"/>
                </a:solidFill>
                <a:latin typeface="+mj-lt"/>
                <a:ea typeface="+mj-ea"/>
                <a:cs typeface="+mj-cs"/>
              </a:rPr>
              <a:t>NPOs Participation as </a:t>
            </a:r>
          </a:p>
          <a:p>
            <a:pPr algn="ctr"/>
            <a:r>
              <a:rPr lang="en-US" sz="2000" b="1" cap="all" dirty="0">
                <a:solidFill>
                  <a:srgbClr val="107E7D"/>
                </a:solidFill>
                <a:latin typeface="+mj-lt"/>
                <a:ea typeface="+mj-ea"/>
                <a:cs typeface="+mj-cs"/>
              </a:rPr>
              <a:t>per year of establishment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83E2C0D-2B54-8C12-04C7-082CF42F9F52}"/>
              </a:ext>
            </a:extLst>
          </p:cNvPr>
          <p:cNvCxnSpPr/>
          <p:nvPr/>
        </p:nvCxnSpPr>
        <p:spPr>
          <a:xfrm>
            <a:off x="6096000" y="-10344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8B9255D-0B20-E6E8-B571-A04F3DC0DE2D}"/>
              </a:ext>
            </a:extLst>
          </p:cNvPr>
          <p:cNvSpPr txBox="1"/>
          <p:nvPr/>
        </p:nvSpPr>
        <p:spPr>
          <a:xfrm>
            <a:off x="6149159" y="5103477"/>
            <a:ext cx="2072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49 % of NPOs established in the last 5 years</a:t>
            </a:r>
          </a:p>
        </p:txBody>
      </p:sp>
    </p:spTree>
    <p:extLst>
      <p:ext uri="{BB962C8B-B14F-4D97-AF65-F5344CB8AC3E}">
        <p14:creationId xmlns:p14="http://schemas.microsoft.com/office/powerpoint/2010/main" val="433561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07522-AF30-6757-5FD5-F58CF1A2E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052"/>
            <a:ext cx="10515600" cy="940181"/>
          </a:xfrm>
        </p:spPr>
        <p:txBody>
          <a:bodyPr/>
          <a:lstStyle/>
          <a:p>
            <a:r>
              <a:rPr lang="en-GB" sz="3500" dirty="0"/>
              <a:t>NPO Academy Program main components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DC1EB2-6E08-7F56-3E21-46C252C57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16</a:t>
            </a:fld>
            <a:endParaRPr lang="en-US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BD7796-E6BE-2DAC-97A0-F906E01D9D5F}"/>
              </a:ext>
            </a:extLst>
          </p:cNvPr>
          <p:cNvSpPr txBox="1"/>
          <p:nvPr/>
        </p:nvSpPr>
        <p:spPr>
          <a:xfrm>
            <a:off x="838200" y="1513514"/>
            <a:ext cx="988144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b="1" i="0" u="none" strike="noStrike" baseline="0" dirty="0">
                <a:solidFill>
                  <a:schemeClr val="bg1"/>
                </a:solidFill>
              </a:rPr>
              <a:t>On site lectures </a:t>
            </a:r>
            <a:r>
              <a:rPr lang="en-GB" sz="2000" b="0" i="0" u="none" strike="noStrike" baseline="0" dirty="0">
                <a:solidFill>
                  <a:schemeClr val="bg1"/>
                </a:solidFill>
              </a:rPr>
              <a:t>(1 per 3 weeks) 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Civil society sector trends of development and NPO legal framework   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EU integration process and CSOs role 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Organizational development and governance, human resources management and internal procedures 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Financial management: Budgeting and accounting; Reporting to state authorities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Ensuring public support and working with the private sector. Fundraising and philanthropy 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Ensuring financial support through grants. Proposal writing and project management, EU grants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Strategic communication for NPOs 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Strategic planning 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Participatory governance 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Mobilization of constituencies. Networking and coalition building 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Advocacy and Lobbying</a:t>
            </a:r>
            <a:endParaRPr lang="en-GB" sz="2000" b="0" i="0" u="none" strike="noStrike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281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07522-AF30-6757-5FD5-F58CF1A2E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421" y="183200"/>
            <a:ext cx="10515600" cy="940181"/>
          </a:xfrm>
        </p:spPr>
        <p:txBody>
          <a:bodyPr/>
          <a:lstStyle/>
          <a:p>
            <a:r>
              <a:rPr lang="en-GB" sz="3500" dirty="0"/>
              <a:t>NPO Academy Program main components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DC1EB2-6E08-7F56-3E21-46C252C57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17</a:t>
            </a:fld>
            <a:endParaRPr lang="en-US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BD7796-E6BE-2DAC-97A0-F906E01D9D5F}"/>
              </a:ext>
            </a:extLst>
          </p:cNvPr>
          <p:cNvSpPr txBox="1"/>
          <p:nvPr/>
        </p:nvSpPr>
        <p:spPr>
          <a:xfrm>
            <a:off x="838200" y="1573149"/>
            <a:ext cx="1011004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b="1" i="0" u="none" strike="noStrike" baseline="0" dirty="0">
                <a:solidFill>
                  <a:schemeClr val="bg1"/>
                </a:solidFill>
              </a:rPr>
              <a:t>Resource materials and assignments </a:t>
            </a:r>
            <a:r>
              <a:rPr lang="en-US" sz="2000" b="0" i="0" u="none" strike="noStrike" baseline="0" dirty="0">
                <a:solidFill>
                  <a:schemeClr val="bg1"/>
                </a:solidFill>
              </a:rPr>
              <a:t>regarding development of new / improved internal policies and procedures, financial formats, proposal formats and fundraising plans, communication tools etc. </a:t>
            </a:r>
          </a:p>
          <a:p>
            <a:endParaRPr lang="en-US" sz="2000" b="0" i="0" u="none" strike="noStrike" baseline="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</a:rPr>
              <a:t>I</a:t>
            </a:r>
            <a:r>
              <a:rPr lang="en-US" sz="2800" b="1" i="0" u="none" strike="noStrike" baseline="0" dirty="0">
                <a:solidFill>
                  <a:schemeClr val="bg1"/>
                </a:solidFill>
              </a:rPr>
              <a:t>ndividual coaching and mentoring</a:t>
            </a:r>
            <a:r>
              <a:rPr lang="en-US" sz="2000" b="1" i="0" u="none" strike="noStrike" baseline="0" dirty="0">
                <a:solidFill>
                  <a:schemeClr val="bg1"/>
                </a:solidFill>
              </a:rPr>
              <a:t> sessions </a:t>
            </a:r>
            <a:r>
              <a:rPr lang="en-US" sz="2000" b="0" i="0" u="none" strike="noStrike" baseline="0" dirty="0">
                <a:solidFill>
                  <a:schemeClr val="bg1"/>
                </a:solidFill>
              </a:rPr>
              <a:t>according to participants needs in order to guarantee the implementation of the gained knowledge and competences during the Academy to respond to the needs of their organizations.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</a:rPr>
              <a:t>E</a:t>
            </a:r>
            <a:r>
              <a:rPr lang="en-US" sz="2800" b="1" i="0" u="none" strike="noStrike" baseline="0" dirty="0">
                <a:solidFill>
                  <a:schemeClr val="bg1"/>
                </a:solidFill>
              </a:rPr>
              <a:t>nhanced networking </a:t>
            </a:r>
            <a:r>
              <a:rPr lang="en-US" sz="2000" b="0" i="0" u="none" strike="noStrike" baseline="0" dirty="0">
                <a:solidFill>
                  <a:schemeClr val="bg1"/>
                </a:solidFill>
              </a:rPr>
              <a:t>and cooperation among CSOs</a:t>
            </a:r>
            <a:r>
              <a:rPr lang="en-US" sz="2000" dirty="0">
                <a:solidFill>
                  <a:schemeClr val="bg1"/>
                </a:solidFill>
              </a:rPr>
              <a:t> (alumni group)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</a:rPr>
              <a:t>P</a:t>
            </a:r>
            <a:r>
              <a:rPr lang="en-US" sz="2800" b="1" i="0" u="none" strike="noStrike" baseline="0" dirty="0">
                <a:solidFill>
                  <a:schemeClr val="bg1"/>
                </a:solidFill>
              </a:rPr>
              <a:t>articipation in study visits </a:t>
            </a:r>
            <a:r>
              <a:rPr lang="en-US" sz="2000" b="0" i="0" u="none" strike="noStrike" baseline="0" dirty="0">
                <a:solidFill>
                  <a:schemeClr val="bg1"/>
                </a:solidFill>
              </a:rPr>
              <a:t>to CSOs, donors community, government institutions, and businesses- introducing to success practices, share experience and good models of NPO-Government cooperation, NPO-private sector, participatory processes, crowd sourcing, found raising etc. </a:t>
            </a:r>
          </a:p>
        </p:txBody>
      </p:sp>
    </p:spTree>
    <p:extLst>
      <p:ext uri="{BB962C8B-B14F-4D97-AF65-F5344CB8AC3E}">
        <p14:creationId xmlns:p14="http://schemas.microsoft.com/office/powerpoint/2010/main" val="2449224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E6FDC4C3-1902-3B99-AC3C-9EB1A633F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>
                <a:solidFill>
                  <a:srgbClr val="037682"/>
                </a:solidFill>
              </a:rPr>
              <a:t>NPO Academy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776243-EAD3-1158-A1F2-E9F58F2BC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18</a:t>
            </a:fld>
            <a:endParaRPr lang="en-US" noProof="0" dirty="0"/>
          </a:p>
        </p:txBody>
      </p:sp>
      <p:pic>
        <p:nvPicPr>
          <p:cNvPr id="12" name="Picture 11" descr="A group of people sitting in a classroom&#10;&#10;Description automatically generated">
            <a:extLst>
              <a:ext uri="{FF2B5EF4-FFF2-40B4-BE49-F238E27FC236}">
                <a16:creationId xmlns:a16="http://schemas.microsoft.com/office/drawing/2014/main" id="{0E452240-4DC9-4484-EBF1-7B7985083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38" y="1503453"/>
            <a:ext cx="3342441" cy="2224486"/>
          </a:xfrm>
          <a:prstGeom prst="rect">
            <a:avLst/>
          </a:prstGeom>
        </p:spPr>
      </p:pic>
      <p:pic>
        <p:nvPicPr>
          <p:cNvPr id="14" name="Picture 13" descr="A person standing in front of a group of people&#10;&#10;Description automatically generated">
            <a:extLst>
              <a:ext uri="{FF2B5EF4-FFF2-40B4-BE49-F238E27FC236}">
                <a16:creationId xmlns:a16="http://schemas.microsoft.com/office/drawing/2014/main" id="{32C9601A-C6D8-524A-EE55-7446ECA7A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8597" y="1166957"/>
            <a:ext cx="3342440" cy="2224486"/>
          </a:xfrm>
          <a:prstGeom prst="rect">
            <a:avLst/>
          </a:prstGeom>
        </p:spPr>
      </p:pic>
      <p:pic>
        <p:nvPicPr>
          <p:cNvPr id="16" name="Picture 15" descr="A group of people holding certificates&#10;&#10;Description automatically generated">
            <a:extLst>
              <a:ext uri="{FF2B5EF4-FFF2-40B4-BE49-F238E27FC236}">
                <a16:creationId xmlns:a16="http://schemas.microsoft.com/office/drawing/2014/main" id="{CA0403E4-0C94-783B-6713-8D3BB47BF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1256" y="1586862"/>
            <a:ext cx="3342440" cy="2224486"/>
          </a:xfrm>
          <a:prstGeom prst="rect">
            <a:avLst/>
          </a:prstGeom>
        </p:spPr>
      </p:pic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CDA6230A-CE9D-6EF2-F69C-AB66A08B5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26" y="3948909"/>
            <a:ext cx="3768371" cy="2506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 photo description available.">
            <a:extLst>
              <a:ext uri="{FF2B5EF4-FFF2-40B4-BE49-F238E27FC236}">
                <a16:creationId xmlns:a16="http://schemas.microsoft.com/office/drawing/2014/main" id="{A237B5A8-42B6-2D25-4D89-272BA35DA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706" y="3685233"/>
            <a:ext cx="3342440" cy="2506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o photo description available.">
            <a:extLst>
              <a:ext uri="{FF2B5EF4-FFF2-40B4-BE49-F238E27FC236}">
                <a16:creationId xmlns:a16="http://schemas.microsoft.com/office/drawing/2014/main" id="{54055388-3AB3-4562-0B81-55BF51B67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012" y="4040226"/>
            <a:ext cx="3098927" cy="232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265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E6FDC4C3-1902-3B99-AC3C-9EB1A633F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>
                <a:solidFill>
                  <a:srgbClr val="037682"/>
                </a:solidFill>
              </a:rPr>
              <a:t>NPO Academy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776243-EAD3-1158-A1F2-E9F58F2BC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19</a:t>
            </a:fld>
            <a:endParaRPr lang="en-US" noProof="0" dirty="0"/>
          </a:p>
        </p:txBody>
      </p:sp>
      <p:pic>
        <p:nvPicPr>
          <p:cNvPr id="3" name="Picture 2" descr="A person standing in front of a projector screen&#10;&#10;Description automatically generated">
            <a:extLst>
              <a:ext uri="{FF2B5EF4-FFF2-40B4-BE49-F238E27FC236}">
                <a16:creationId xmlns:a16="http://schemas.microsoft.com/office/drawing/2014/main" id="{F841348A-521F-EFFE-2C88-D2F48E2F3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531" y="1494691"/>
            <a:ext cx="3856906" cy="2681296"/>
          </a:xfrm>
          <a:prstGeom prst="rect">
            <a:avLst/>
          </a:prstGeom>
        </p:spPr>
      </p:pic>
      <p:pic>
        <p:nvPicPr>
          <p:cNvPr id="6" name="Picture 5" descr="A computer with a screen on it&#10;&#10;Description automatically generated with medium confidence">
            <a:extLst>
              <a:ext uri="{FF2B5EF4-FFF2-40B4-BE49-F238E27FC236}">
                <a16:creationId xmlns:a16="http://schemas.microsoft.com/office/drawing/2014/main" id="{E4EA6672-16CA-08A7-735B-2C15A4487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220" y="1488414"/>
            <a:ext cx="2374837" cy="2374837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62767DD1-835D-EA9B-121F-549ECCAAAF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5911" y="1418211"/>
            <a:ext cx="2521800" cy="2719536"/>
          </a:xfrm>
          <a:prstGeom prst="rect">
            <a:avLst/>
          </a:prstGeom>
        </p:spPr>
      </p:pic>
      <p:pic>
        <p:nvPicPr>
          <p:cNvPr id="11" name="Picture 10" descr="A group of people sitting at tables in a room&#10;&#10;Description automatically generated">
            <a:extLst>
              <a:ext uri="{FF2B5EF4-FFF2-40B4-BE49-F238E27FC236}">
                <a16:creationId xmlns:a16="http://schemas.microsoft.com/office/drawing/2014/main" id="{C2A3EF4F-3CD5-C116-F417-255C9684A8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8315" y="4397908"/>
            <a:ext cx="3252669" cy="2164740"/>
          </a:xfrm>
          <a:prstGeom prst="rect">
            <a:avLst/>
          </a:prstGeom>
        </p:spPr>
      </p:pic>
      <p:pic>
        <p:nvPicPr>
          <p:cNvPr id="15" name="Picture 14" descr="A group of women sitting at a table&#10;&#10;Description automatically generated">
            <a:extLst>
              <a:ext uri="{FF2B5EF4-FFF2-40B4-BE49-F238E27FC236}">
                <a16:creationId xmlns:a16="http://schemas.microsoft.com/office/drawing/2014/main" id="{9038887C-1855-C523-489F-4265D788F6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5" y="4363354"/>
            <a:ext cx="3421622" cy="217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679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07522-AF30-6757-5FD5-F58CF1A2E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22" y="81507"/>
            <a:ext cx="10515600" cy="940181"/>
          </a:xfrm>
        </p:spPr>
        <p:txBody>
          <a:bodyPr/>
          <a:lstStyle/>
          <a:p>
            <a:r>
              <a:rPr lang="en-GB" sz="3500" dirty="0"/>
              <a:t>IMPACT                on SEVERAL LEVELS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DC1EB2-6E08-7F56-3E21-46C252C57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20</a:t>
            </a:fld>
            <a:endParaRPr lang="en-US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BD7796-E6BE-2DAC-97A0-F906E01D9D5F}"/>
              </a:ext>
            </a:extLst>
          </p:cNvPr>
          <p:cNvSpPr txBox="1"/>
          <p:nvPr/>
        </p:nvSpPr>
        <p:spPr>
          <a:xfrm>
            <a:off x="838200" y="1166842"/>
            <a:ext cx="11049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chemeClr val="bg1"/>
                </a:solidFill>
                <a:latin typeface="Segoe UI" panose="020B0502040204020203" pitchFamily="34" charset="0"/>
              </a:rPr>
              <a:t>Help employees acquire and enhance new skills, related to project management, fundraising, program development, communication, etc.</a:t>
            </a:r>
          </a:p>
          <a:p>
            <a:endParaRPr lang="en-GB" sz="2400" dirty="0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chemeClr val="bg1"/>
                </a:solidFill>
                <a:latin typeface="Segoe UI" panose="020B0502040204020203" pitchFamily="34" charset="0"/>
              </a:rPr>
              <a:t>Improve staff performance (well-trained and mentored staff, perform their duties more efficiently and effectively). </a:t>
            </a:r>
          </a:p>
          <a:p>
            <a:endParaRPr lang="en-GB" sz="2400" dirty="0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chemeClr val="bg1"/>
                </a:solidFill>
                <a:latin typeface="Segoe UI" panose="020B0502040204020203" pitchFamily="34" charset="0"/>
              </a:rPr>
              <a:t>Provide opportunities for staff members to network, share experiences, and build collaborations</a:t>
            </a:r>
          </a:p>
          <a:p>
            <a:endParaRPr lang="en-GB" sz="2400" dirty="0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chemeClr val="bg1"/>
                </a:solidFill>
                <a:latin typeface="Segoe UI" panose="020B0502040204020203" pitchFamily="34" charset="0"/>
              </a:rPr>
              <a:t>Equips them with the skills needed to secure funding and support for the organization's mission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400" dirty="0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chemeClr val="bg1"/>
                </a:solidFill>
                <a:latin typeface="Segoe UI" panose="020B0502040204020203" pitchFamily="34" charset="0"/>
              </a:rPr>
              <a:t>Contribute to the overall effectiveness and sustainability of the organisations.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400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E82CD563-58A3-B702-F995-A2A1FB5F8D2E}"/>
              </a:ext>
            </a:extLst>
          </p:cNvPr>
          <p:cNvSpPr/>
          <p:nvPr/>
        </p:nvSpPr>
        <p:spPr>
          <a:xfrm>
            <a:off x="4055166" y="45754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913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5B753907-EDF3-98E6-3475-9247151E66DC}"/>
              </a:ext>
            </a:extLst>
          </p:cNvPr>
          <p:cNvSpPr/>
          <p:nvPr/>
        </p:nvSpPr>
        <p:spPr>
          <a:xfrm>
            <a:off x="1012371" y="996043"/>
            <a:ext cx="4835980" cy="486591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5D612B9-68B9-4C9F-98FE-CEE07DB1F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3651" y="2841802"/>
            <a:ext cx="5722223" cy="921807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3C40962-BA6A-43E4-97BA-511A9B90CF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5590" y="4356198"/>
            <a:ext cx="4540440" cy="614641"/>
          </a:xfrm>
        </p:spPr>
        <p:txBody>
          <a:bodyPr/>
          <a:lstStyle/>
          <a:p>
            <a:r>
              <a:rPr lang="en-US" cap="none" dirty="0"/>
              <a:t>partners@partnersalbania.org info@resourcecentre.al</a:t>
            </a:r>
          </a:p>
          <a:p>
            <a:endParaRPr lang="en-US" cap="none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FDFFBF-E125-47CF-AAE0-ACC45013CE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95590" y="5074946"/>
            <a:ext cx="4533900" cy="1185177"/>
          </a:xfrm>
        </p:spPr>
        <p:txBody>
          <a:bodyPr/>
          <a:lstStyle/>
          <a:p>
            <a:pPr>
              <a:lnSpc>
                <a:spcPts val="1200"/>
              </a:lnSpc>
            </a:pPr>
            <a:r>
              <a:rPr lang="en-US" cap="none" dirty="0"/>
              <a:t>https://partnersalbania.org/</a:t>
            </a:r>
          </a:p>
          <a:p>
            <a:pPr>
              <a:lnSpc>
                <a:spcPts val="1200"/>
              </a:lnSpc>
            </a:pPr>
            <a:r>
              <a:rPr lang="en-US" cap="none" dirty="0"/>
              <a:t>https://resourcecentre.al/</a:t>
            </a:r>
          </a:p>
          <a:p>
            <a:endParaRPr lang="en-US" cap="non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75DC3E-E5D7-0DF2-5435-D7D99A6B8C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34059" y="2349677"/>
            <a:ext cx="4192602" cy="769207"/>
          </a:xfrm>
          <a:prstGeom prst="rect">
            <a:avLst/>
          </a:prstGeom>
        </p:spPr>
      </p:pic>
      <p:pic>
        <p:nvPicPr>
          <p:cNvPr id="4" name="Graphic 3" descr="Email with solid fill">
            <a:extLst>
              <a:ext uri="{FF2B5EF4-FFF2-40B4-BE49-F238E27FC236}">
                <a16:creationId xmlns:a16="http://schemas.microsoft.com/office/drawing/2014/main" id="{986E3D97-223D-2A10-8BE5-B66A3BC995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69777" y="4307385"/>
            <a:ext cx="540624" cy="540624"/>
          </a:xfrm>
          <a:prstGeom prst="rect">
            <a:avLst/>
          </a:prstGeom>
        </p:spPr>
      </p:pic>
      <p:pic>
        <p:nvPicPr>
          <p:cNvPr id="10" name="Graphic 9" descr="Web design with solid fill">
            <a:extLst>
              <a:ext uri="{FF2B5EF4-FFF2-40B4-BE49-F238E27FC236}">
                <a16:creationId xmlns:a16="http://schemas.microsoft.com/office/drawing/2014/main" id="{32AD9545-ABA6-0F88-E4A7-D2E969CB7D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69777" y="5126910"/>
            <a:ext cx="540624" cy="5406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1114E8-BF17-3D23-3F7E-578ED2F7552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059" y="3538330"/>
            <a:ext cx="4191774" cy="76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779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87E6E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ontoso v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4076243_Blue spheres presentation_RVA_v5" id="{E4C0B511-76E7-4C07-AFEA-8FEA0A5A8C84}" vid="{3A463146-28EF-4F73-B63C-03710F66E2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ue II">
    <a:dk1>
      <a:sysClr val="windowText" lastClr="000000"/>
    </a:dk1>
    <a:lt1>
      <a:sysClr val="window" lastClr="FFFFFF"/>
    </a:lt1>
    <a:dk2>
      <a:srgbClr val="335B74"/>
    </a:dk2>
    <a:lt2>
      <a:srgbClr val="DFE3E5"/>
    </a:lt2>
    <a:accent1>
      <a:srgbClr val="1CADE4"/>
    </a:accent1>
    <a:accent2>
      <a:srgbClr val="2683C6"/>
    </a:accent2>
    <a:accent3>
      <a:srgbClr val="27CED7"/>
    </a:accent3>
    <a:accent4>
      <a:srgbClr val="42BA97"/>
    </a:accent4>
    <a:accent5>
      <a:srgbClr val="3E8853"/>
    </a:accent5>
    <a:accent6>
      <a:srgbClr val="62A39F"/>
    </a:accent6>
    <a:hlink>
      <a:srgbClr val="6EAC1C"/>
    </a:hlink>
    <a:folHlink>
      <a:srgbClr val="B26B0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31071E6-22AE-499A-B09C-BF21CF5F74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EA9B47F-3DD8-4645-81DC-B88780643C07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71af3243-3dd4-4a8d-8c0d-dd76da1f02a5"/>
    <ds:schemaRef ds:uri="16c05727-aa75-4e4a-9b5f-8a80a1165891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0C07E3D-60A7-4F4E-8208-D9CCD01982C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spheres presentation</Template>
  <TotalTime>390</TotalTime>
  <Words>1178</Words>
  <Application>Microsoft Office PowerPoint</Application>
  <PresentationFormat>Widescreen</PresentationFormat>
  <Paragraphs>154</Paragraphs>
  <Slides>21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Corbel</vt:lpstr>
      <vt:lpstr>Segoe UI</vt:lpstr>
      <vt:lpstr>Söhne</vt:lpstr>
      <vt:lpstr>Times New Roman</vt:lpstr>
      <vt:lpstr>Wingdings</vt:lpstr>
      <vt:lpstr>Office Theme</vt:lpstr>
      <vt:lpstr>Providing skills  for the non-profit sector in Albania   </vt:lpstr>
      <vt:lpstr>Partners Albania for Change and Development</vt:lpstr>
      <vt:lpstr>Programmatic areas</vt:lpstr>
      <vt:lpstr>PA work in figures since 2001</vt:lpstr>
      <vt:lpstr>PowerPoint Presentation</vt:lpstr>
      <vt:lpstr>National Resource Centre for Civil Society in Albania (NRC) </vt:lpstr>
      <vt:lpstr>PowerPoint Presentation</vt:lpstr>
      <vt:lpstr>NRC regularly conducts yearly need assessment of the civil society organisations.   FEW highlights from the 2023 Need Assessment </vt:lpstr>
      <vt:lpstr>What knowledge and skills are most needed </vt:lpstr>
      <vt:lpstr>PowerPoint Presentation</vt:lpstr>
      <vt:lpstr>PowerPoint Presentation</vt:lpstr>
      <vt:lpstr>PowerPoint Presentation</vt:lpstr>
      <vt:lpstr>Among many capacity building programs, three are the FLAGSHIP that Partners Albania offers from many years now.</vt:lpstr>
      <vt:lpstr>PowerPoint Presentation</vt:lpstr>
      <vt:lpstr>PowerPoint Presentation</vt:lpstr>
      <vt:lpstr>NPO Academy Program main components</vt:lpstr>
      <vt:lpstr>NPO Academy Program main components</vt:lpstr>
      <vt:lpstr>NPO Academy</vt:lpstr>
      <vt:lpstr>NPO Academy</vt:lpstr>
      <vt:lpstr>IMPACT                on SEVERAL LEVELS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resource centre for civil society in Albania</dc:title>
  <dc:creator>Regana  Hysenbelli</dc:creator>
  <cp:lastModifiedBy>Arjola Agolli</cp:lastModifiedBy>
  <cp:revision>7</cp:revision>
  <cp:lastPrinted>2023-11-20T16:33:04Z</cp:lastPrinted>
  <dcterms:created xsi:type="dcterms:W3CDTF">2023-11-20T10:54:33Z</dcterms:created>
  <dcterms:modified xsi:type="dcterms:W3CDTF">2023-11-21T06:35:37Z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