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274" r:id="rId5"/>
    <p:sldId id="393" r:id="rId6"/>
    <p:sldId id="405" r:id="rId7"/>
    <p:sldId id="388" r:id="rId8"/>
    <p:sldId id="325" r:id="rId9"/>
    <p:sldId id="365" r:id="rId10"/>
    <p:sldId id="366" r:id="rId11"/>
    <p:sldId id="336" r:id="rId12"/>
    <p:sldId id="407" r:id="rId13"/>
    <p:sldId id="408" r:id="rId14"/>
    <p:sldId id="406" r:id="rId15"/>
    <p:sldId id="389" r:id="rId16"/>
    <p:sldId id="400" r:id="rId17"/>
    <p:sldId id="376" r:id="rId18"/>
    <p:sldId id="397" r:id="rId19"/>
    <p:sldId id="345" r:id="rId2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92"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5A5E"/>
    <a:srgbClr val="DA1884"/>
    <a:srgbClr val="981D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4C2AC4-71A7-24E3-E748-4B2B994139E3}" v="4" dt="2022-10-12T09:52:49.597"/>
    <p1510:client id="{CED88538-24F7-A67A-4B4E-2886876ABCEF}" v="25" dt="2022-10-12T10:28:37.884"/>
    <p1510:client id="{F7337E41-7C26-7348-9523-ABA50F97A633}" v="299" dt="2022-10-12T09:49:17.311"/>
    <p1510:client id="{FE214498-C9D4-EB91-A660-CC10EEBAD381}" v="147" dt="2022-10-12T07:44:02.9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643" y="106"/>
      </p:cViewPr>
      <p:guideLst>
        <p:guide orient="horz" pos="1892"/>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42"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mi Atoyebi" userId="S::femi@wheel.ie::e8a38b04-2150-4f23-97ed-2897f9a65c65" providerId="AD" clId="Web-{4E6ED348-9DC7-0C2F-0A78-5ADAE2E00EFC}"/>
    <pc:docChg chg="delSld">
      <pc:chgData name="Femi Atoyebi" userId="S::femi@wheel.ie::e8a38b04-2150-4f23-97ed-2897f9a65c65" providerId="AD" clId="Web-{4E6ED348-9DC7-0C2F-0A78-5ADAE2E00EFC}" dt="2021-02-22T11:07:20.107" v="32"/>
      <pc:docMkLst>
        <pc:docMk/>
      </pc:docMkLst>
      <pc:sldChg chg="del">
        <pc:chgData name="Femi Atoyebi" userId="S::femi@wheel.ie::e8a38b04-2150-4f23-97ed-2897f9a65c65" providerId="AD" clId="Web-{4E6ED348-9DC7-0C2F-0A78-5ADAE2E00EFC}" dt="2021-02-22T11:07:16.263" v="30"/>
        <pc:sldMkLst>
          <pc:docMk/>
          <pc:sldMk cId="0" sldId="260"/>
        </pc:sldMkLst>
      </pc:sldChg>
      <pc:sldChg chg="del">
        <pc:chgData name="Femi Atoyebi" userId="S::femi@wheel.ie::e8a38b04-2150-4f23-97ed-2897f9a65c65" providerId="AD" clId="Web-{4E6ED348-9DC7-0C2F-0A78-5ADAE2E00EFC}" dt="2021-02-22T11:07:20.107" v="32"/>
        <pc:sldMkLst>
          <pc:docMk/>
          <pc:sldMk cId="2353241195" sldId="276"/>
        </pc:sldMkLst>
      </pc:sldChg>
      <pc:sldChg chg="del">
        <pc:chgData name="Femi Atoyebi" userId="S::femi@wheel.ie::e8a38b04-2150-4f23-97ed-2897f9a65c65" providerId="AD" clId="Web-{4E6ED348-9DC7-0C2F-0A78-5ADAE2E00EFC}" dt="2021-02-22T11:07:16.872" v="31"/>
        <pc:sldMkLst>
          <pc:docMk/>
          <pc:sldMk cId="1917899552" sldId="278"/>
        </pc:sldMkLst>
      </pc:sldChg>
      <pc:sldChg chg="del">
        <pc:chgData name="Femi Atoyebi" userId="S::femi@wheel.ie::e8a38b04-2150-4f23-97ed-2897f9a65c65" providerId="AD" clId="Web-{4E6ED348-9DC7-0C2F-0A78-5ADAE2E00EFC}" dt="2021-02-22T11:06:41.997" v="0"/>
        <pc:sldMkLst>
          <pc:docMk/>
          <pc:sldMk cId="3581469830" sldId="283"/>
        </pc:sldMkLst>
      </pc:sldChg>
      <pc:sldChg chg="del">
        <pc:chgData name="Femi Atoyebi" userId="S::femi@wheel.ie::e8a38b04-2150-4f23-97ed-2897f9a65c65" providerId="AD" clId="Web-{4E6ED348-9DC7-0C2F-0A78-5ADAE2E00EFC}" dt="2021-02-22T11:06:42.481" v="1"/>
        <pc:sldMkLst>
          <pc:docMk/>
          <pc:sldMk cId="1720277866" sldId="284"/>
        </pc:sldMkLst>
      </pc:sldChg>
      <pc:sldChg chg="del">
        <pc:chgData name="Femi Atoyebi" userId="S::femi@wheel.ie::e8a38b04-2150-4f23-97ed-2897f9a65c65" providerId="AD" clId="Web-{4E6ED348-9DC7-0C2F-0A78-5ADAE2E00EFC}" dt="2021-02-22T11:06:44.700" v="2"/>
        <pc:sldMkLst>
          <pc:docMk/>
          <pc:sldMk cId="3222283305" sldId="285"/>
        </pc:sldMkLst>
      </pc:sldChg>
      <pc:sldChg chg="del">
        <pc:chgData name="Femi Atoyebi" userId="S::femi@wheel.ie::e8a38b04-2150-4f23-97ed-2897f9a65c65" providerId="AD" clId="Web-{4E6ED348-9DC7-0C2F-0A78-5ADAE2E00EFC}" dt="2021-02-22T11:06:50.622" v="6"/>
        <pc:sldMkLst>
          <pc:docMk/>
          <pc:sldMk cId="2829170922" sldId="288"/>
        </pc:sldMkLst>
      </pc:sldChg>
      <pc:sldChg chg="del">
        <pc:chgData name="Femi Atoyebi" userId="S::femi@wheel.ie::e8a38b04-2150-4f23-97ed-2897f9a65c65" providerId="AD" clId="Web-{4E6ED348-9DC7-0C2F-0A78-5ADAE2E00EFC}" dt="2021-02-22T11:06:51.387" v="7"/>
        <pc:sldMkLst>
          <pc:docMk/>
          <pc:sldMk cId="1744086559" sldId="289"/>
        </pc:sldMkLst>
      </pc:sldChg>
      <pc:sldChg chg="del">
        <pc:chgData name="Femi Atoyebi" userId="S::femi@wheel.ie::e8a38b04-2150-4f23-97ed-2897f9a65c65" providerId="AD" clId="Web-{4E6ED348-9DC7-0C2F-0A78-5ADAE2E00EFC}" dt="2021-02-22T11:06:59.638" v="14"/>
        <pc:sldMkLst>
          <pc:docMk/>
          <pc:sldMk cId="1101982789" sldId="290"/>
        </pc:sldMkLst>
      </pc:sldChg>
      <pc:sldChg chg="del">
        <pc:chgData name="Femi Atoyebi" userId="S::femi@wheel.ie::e8a38b04-2150-4f23-97ed-2897f9a65c65" providerId="AD" clId="Web-{4E6ED348-9DC7-0C2F-0A78-5ADAE2E00EFC}" dt="2021-02-22T11:06:56.153" v="9"/>
        <pc:sldMkLst>
          <pc:docMk/>
          <pc:sldMk cId="259967435" sldId="291"/>
        </pc:sldMkLst>
      </pc:sldChg>
      <pc:sldChg chg="del">
        <pc:chgData name="Femi Atoyebi" userId="S::femi@wheel.ie::e8a38b04-2150-4f23-97ed-2897f9a65c65" providerId="AD" clId="Web-{4E6ED348-9DC7-0C2F-0A78-5ADAE2E00EFC}" dt="2021-02-22T11:06:58.356" v="12"/>
        <pc:sldMkLst>
          <pc:docMk/>
          <pc:sldMk cId="3767929717" sldId="292"/>
        </pc:sldMkLst>
      </pc:sldChg>
      <pc:sldChg chg="del">
        <pc:chgData name="Femi Atoyebi" userId="S::femi@wheel.ie::e8a38b04-2150-4f23-97ed-2897f9a65c65" providerId="AD" clId="Web-{4E6ED348-9DC7-0C2F-0A78-5ADAE2E00EFC}" dt="2021-02-22T11:06:58.966" v="13"/>
        <pc:sldMkLst>
          <pc:docMk/>
          <pc:sldMk cId="2831477088" sldId="297"/>
        </pc:sldMkLst>
      </pc:sldChg>
      <pc:sldChg chg="del">
        <pc:chgData name="Femi Atoyebi" userId="S::femi@wheel.ie::e8a38b04-2150-4f23-97ed-2897f9a65c65" providerId="AD" clId="Web-{4E6ED348-9DC7-0C2F-0A78-5ADAE2E00EFC}" dt="2021-02-22T11:06:57.044" v="10"/>
        <pc:sldMkLst>
          <pc:docMk/>
          <pc:sldMk cId="2007626786" sldId="298"/>
        </pc:sldMkLst>
      </pc:sldChg>
      <pc:sldChg chg="del">
        <pc:chgData name="Femi Atoyebi" userId="S::femi@wheel.ie::e8a38b04-2150-4f23-97ed-2897f9a65c65" providerId="AD" clId="Web-{4E6ED348-9DC7-0C2F-0A78-5ADAE2E00EFC}" dt="2021-02-22T11:06:57.638" v="11"/>
        <pc:sldMkLst>
          <pc:docMk/>
          <pc:sldMk cId="2485714655" sldId="299"/>
        </pc:sldMkLst>
      </pc:sldChg>
      <pc:sldChg chg="del">
        <pc:chgData name="Femi Atoyebi" userId="S::femi@wheel.ie::e8a38b04-2150-4f23-97ed-2897f9a65c65" providerId="AD" clId="Web-{4E6ED348-9DC7-0C2F-0A78-5ADAE2E00EFC}" dt="2021-02-22T11:06:48.075" v="4"/>
        <pc:sldMkLst>
          <pc:docMk/>
          <pc:sldMk cId="216275803" sldId="301"/>
        </pc:sldMkLst>
      </pc:sldChg>
      <pc:sldChg chg="del">
        <pc:chgData name="Femi Atoyebi" userId="S::femi@wheel.ie::e8a38b04-2150-4f23-97ed-2897f9a65c65" providerId="AD" clId="Web-{4E6ED348-9DC7-0C2F-0A78-5ADAE2E00EFC}" dt="2021-02-22T11:06:54.747" v="8"/>
        <pc:sldMkLst>
          <pc:docMk/>
          <pc:sldMk cId="1121491601" sldId="302"/>
        </pc:sldMkLst>
      </pc:sldChg>
      <pc:sldChg chg="del">
        <pc:chgData name="Femi Atoyebi" userId="S::femi@wheel.ie::e8a38b04-2150-4f23-97ed-2897f9a65c65" providerId="AD" clId="Web-{4E6ED348-9DC7-0C2F-0A78-5ADAE2E00EFC}" dt="2021-02-22T11:06:48.716" v="5"/>
        <pc:sldMkLst>
          <pc:docMk/>
          <pc:sldMk cId="3391669263" sldId="303"/>
        </pc:sldMkLst>
      </pc:sldChg>
      <pc:sldChg chg="del">
        <pc:chgData name="Femi Atoyebi" userId="S::femi@wheel.ie::e8a38b04-2150-4f23-97ed-2897f9a65c65" providerId="AD" clId="Web-{4E6ED348-9DC7-0C2F-0A78-5ADAE2E00EFC}" dt="2021-02-22T11:06:46.544" v="3"/>
        <pc:sldMkLst>
          <pc:docMk/>
          <pc:sldMk cId="672826701" sldId="304"/>
        </pc:sldMkLst>
      </pc:sldChg>
      <pc:sldChg chg="del">
        <pc:chgData name="Femi Atoyebi" userId="S::femi@wheel.ie::e8a38b04-2150-4f23-97ed-2897f9a65c65" providerId="AD" clId="Web-{4E6ED348-9DC7-0C2F-0A78-5ADAE2E00EFC}" dt="2021-02-22T11:07:00.231" v="15"/>
        <pc:sldMkLst>
          <pc:docMk/>
          <pc:sldMk cId="756995465" sldId="305"/>
        </pc:sldMkLst>
      </pc:sldChg>
      <pc:sldChg chg="del">
        <pc:chgData name="Femi Atoyebi" userId="S::femi@wheel.ie::e8a38b04-2150-4f23-97ed-2897f9a65c65" providerId="AD" clId="Web-{4E6ED348-9DC7-0C2F-0A78-5ADAE2E00EFC}" dt="2021-02-22T11:07:02.841" v="19"/>
        <pc:sldMkLst>
          <pc:docMk/>
          <pc:sldMk cId="1100574790" sldId="306"/>
        </pc:sldMkLst>
      </pc:sldChg>
      <pc:sldChg chg="del">
        <pc:chgData name="Femi Atoyebi" userId="S::femi@wheel.ie::e8a38b04-2150-4f23-97ed-2897f9a65c65" providerId="AD" clId="Web-{4E6ED348-9DC7-0C2F-0A78-5ADAE2E00EFC}" dt="2021-02-22T11:07:04.372" v="20"/>
        <pc:sldMkLst>
          <pc:docMk/>
          <pc:sldMk cId="996841986" sldId="307"/>
        </pc:sldMkLst>
      </pc:sldChg>
      <pc:sldChg chg="del">
        <pc:chgData name="Femi Atoyebi" userId="S::femi@wheel.ie::e8a38b04-2150-4f23-97ed-2897f9a65c65" providerId="AD" clId="Web-{4E6ED348-9DC7-0C2F-0A78-5ADAE2E00EFC}" dt="2021-02-22T11:07:05.153" v="21"/>
        <pc:sldMkLst>
          <pc:docMk/>
          <pc:sldMk cId="2037235054" sldId="308"/>
        </pc:sldMkLst>
      </pc:sldChg>
      <pc:sldChg chg="del">
        <pc:chgData name="Femi Atoyebi" userId="S::femi@wheel.ie::e8a38b04-2150-4f23-97ed-2897f9a65c65" providerId="AD" clId="Web-{4E6ED348-9DC7-0C2F-0A78-5ADAE2E00EFC}" dt="2021-02-22T11:07:05.778" v="22"/>
        <pc:sldMkLst>
          <pc:docMk/>
          <pc:sldMk cId="383042320" sldId="309"/>
        </pc:sldMkLst>
      </pc:sldChg>
      <pc:sldChg chg="del">
        <pc:chgData name="Femi Atoyebi" userId="S::femi@wheel.ie::e8a38b04-2150-4f23-97ed-2897f9a65c65" providerId="AD" clId="Web-{4E6ED348-9DC7-0C2F-0A78-5ADAE2E00EFC}" dt="2021-02-22T11:07:06.341" v="23"/>
        <pc:sldMkLst>
          <pc:docMk/>
          <pc:sldMk cId="3785068464" sldId="310"/>
        </pc:sldMkLst>
      </pc:sldChg>
      <pc:sldChg chg="del">
        <pc:chgData name="Femi Atoyebi" userId="S::femi@wheel.ie::e8a38b04-2150-4f23-97ed-2897f9a65c65" providerId="AD" clId="Web-{4E6ED348-9DC7-0C2F-0A78-5ADAE2E00EFC}" dt="2021-02-22T11:07:07.325" v="24"/>
        <pc:sldMkLst>
          <pc:docMk/>
          <pc:sldMk cId="4288705480" sldId="311"/>
        </pc:sldMkLst>
      </pc:sldChg>
      <pc:sldChg chg="del">
        <pc:chgData name="Femi Atoyebi" userId="S::femi@wheel.ie::e8a38b04-2150-4f23-97ed-2897f9a65c65" providerId="AD" clId="Web-{4E6ED348-9DC7-0C2F-0A78-5ADAE2E00EFC}" dt="2021-02-22T11:07:08.107" v="25"/>
        <pc:sldMkLst>
          <pc:docMk/>
          <pc:sldMk cId="3984508839" sldId="312"/>
        </pc:sldMkLst>
      </pc:sldChg>
      <pc:sldChg chg="del">
        <pc:chgData name="Femi Atoyebi" userId="S::femi@wheel.ie::e8a38b04-2150-4f23-97ed-2897f9a65c65" providerId="AD" clId="Web-{4E6ED348-9DC7-0C2F-0A78-5ADAE2E00EFC}" dt="2021-02-22T11:07:08.685" v="26"/>
        <pc:sldMkLst>
          <pc:docMk/>
          <pc:sldMk cId="950550470" sldId="313"/>
        </pc:sldMkLst>
      </pc:sldChg>
      <pc:sldChg chg="del">
        <pc:chgData name="Femi Atoyebi" userId="S::femi@wheel.ie::e8a38b04-2150-4f23-97ed-2897f9a65c65" providerId="AD" clId="Web-{4E6ED348-9DC7-0C2F-0A78-5ADAE2E00EFC}" dt="2021-02-22T11:07:09.794" v="27"/>
        <pc:sldMkLst>
          <pc:docMk/>
          <pc:sldMk cId="2128642718" sldId="314"/>
        </pc:sldMkLst>
      </pc:sldChg>
      <pc:sldChg chg="del">
        <pc:chgData name="Femi Atoyebi" userId="S::femi@wheel.ie::e8a38b04-2150-4f23-97ed-2897f9a65c65" providerId="AD" clId="Web-{4E6ED348-9DC7-0C2F-0A78-5ADAE2E00EFC}" dt="2021-02-22T11:07:11.216" v="28"/>
        <pc:sldMkLst>
          <pc:docMk/>
          <pc:sldMk cId="2114365127" sldId="315"/>
        </pc:sldMkLst>
      </pc:sldChg>
      <pc:sldChg chg="del">
        <pc:chgData name="Femi Atoyebi" userId="S::femi@wheel.ie::e8a38b04-2150-4f23-97ed-2897f9a65c65" providerId="AD" clId="Web-{4E6ED348-9DC7-0C2F-0A78-5ADAE2E00EFC}" dt="2021-02-22T11:07:11.966" v="29"/>
        <pc:sldMkLst>
          <pc:docMk/>
          <pc:sldMk cId="3703945029" sldId="316"/>
        </pc:sldMkLst>
      </pc:sldChg>
      <pc:sldChg chg="del">
        <pc:chgData name="Femi Atoyebi" userId="S::femi@wheel.ie::e8a38b04-2150-4f23-97ed-2897f9a65c65" providerId="AD" clId="Web-{4E6ED348-9DC7-0C2F-0A78-5ADAE2E00EFC}" dt="2021-02-22T11:07:00.778" v="16"/>
        <pc:sldMkLst>
          <pc:docMk/>
          <pc:sldMk cId="4192058251" sldId="321"/>
        </pc:sldMkLst>
      </pc:sldChg>
      <pc:sldChg chg="del">
        <pc:chgData name="Femi Atoyebi" userId="S::femi@wheel.ie::e8a38b04-2150-4f23-97ed-2897f9a65c65" providerId="AD" clId="Web-{4E6ED348-9DC7-0C2F-0A78-5ADAE2E00EFC}" dt="2021-02-22T11:07:01.372" v="17"/>
        <pc:sldMkLst>
          <pc:docMk/>
          <pc:sldMk cId="2719920428" sldId="322"/>
        </pc:sldMkLst>
      </pc:sldChg>
      <pc:sldChg chg="del">
        <pc:chgData name="Femi Atoyebi" userId="S::femi@wheel.ie::e8a38b04-2150-4f23-97ed-2897f9a65c65" providerId="AD" clId="Web-{4E6ED348-9DC7-0C2F-0A78-5ADAE2E00EFC}" dt="2021-02-22T11:07:02.075" v="18"/>
        <pc:sldMkLst>
          <pc:docMk/>
          <pc:sldMk cId="2282895800" sldId="323"/>
        </pc:sldMkLst>
      </pc:sldChg>
    </pc:docChg>
  </pc:docChgLst>
  <pc:docChgLst>
    <pc:chgData name="Mairead O'Connor" userId="S::mairead@wheel.ie::b2837b10-3b0b-4aaa-b0e8-3c13f816566b" providerId="AD" clId="Web-{FE214498-C9D4-EB91-A660-CC10EEBAD381}"/>
    <pc:docChg chg="addSld modSld">
      <pc:chgData name="Mairead O'Connor" userId="S::mairead@wheel.ie::b2837b10-3b0b-4aaa-b0e8-3c13f816566b" providerId="AD" clId="Web-{FE214498-C9D4-EB91-A660-CC10EEBAD381}" dt="2022-10-12T07:44:02.998" v="140" actId="20577"/>
      <pc:docMkLst>
        <pc:docMk/>
      </pc:docMkLst>
      <pc:sldChg chg="addSp modSp">
        <pc:chgData name="Mairead O'Connor" userId="S::mairead@wheel.ie::b2837b10-3b0b-4aaa-b0e8-3c13f816566b" providerId="AD" clId="Web-{FE214498-C9D4-EB91-A660-CC10EEBAD381}" dt="2022-10-12T07:38:23.344" v="123" actId="1076"/>
        <pc:sldMkLst>
          <pc:docMk/>
          <pc:sldMk cId="2242726648" sldId="333"/>
        </pc:sldMkLst>
        <pc:spChg chg="add mod">
          <ac:chgData name="Mairead O'Connor" userId="S::mairead@wheel.ie::b2837b10-3b0b-4aaa-b0e8-3c13f816566b" providerId="AD" clId="Web-{FE214498-C9D4-EB91-A660-CC10EEBAD381}" dt="2022-10-12T07:38:23.344" v="123" actId="1076"/>
          <ac:spMkLst>
            <pc:docMk/>
            <pc:sldMk cId="2242726648" sldId="333"/>
            <ac:spMk id="6" creationId="{8A548199-B2F5-B044-D347-C6B0D0F7B057}"/>
          </ac:spMkLst>
        </pc:spChg>
        <pc:spChg chg="mod">
          <ac:chgData name="Mairead O'Connor" userId="S::mairead@wheel.ie::b2837b10-3b0b-4aaa-b0e8-3c13f816566b" providerId="AD" clId="Web-{FE214498-C9D4-EB91-A660-CC10EEBAD381}" dt="2022-10-12T07:38:19.390" v="122" actId="1076"/>
          <ac:spMkLst>
            <pc:docMk/>
            <pc:sldMk cId="2242726648" sldId="333"/>
            <ac:spMk id="8" creationId="{CC6CD7A9-2E5F-414B-B56C-2953A47191B5}"/>
          </ac:spMkLst>
        </pc:spChg>
      </pc:sldChg>
      <pc:sldChg chg="modSp">
        <pc:chgData name="Mairead O'Connor" userId="S::mairead@wheel.ie::b2837b10-3b0b-4aaa-b0e8-3c13f816566b" providerId="AD" clId="Web-{FE214498-C9D4-EB91-A660-CC10EEBAD381}" dt="2022-10-12T07:44:02.998" v="140" actId="20577"/>
        <pc:sldMkLst>
          <pc:docMk/>
          <pc:sldMk cId="3704232399" sldId="341"/>
        </pc:sldMkLst>
        <pc:spChg chg="mod">
          <ac:chgData name="Mairead O'Connor" userId="S::mairead@wheel.ie::b2837b10-3b0b-4aaa-b0e8-3c13f816566b" providerId="AD" clId="Web-{FE214498-C9D4-EB91-A660-CC10EEBAD381}" dt="2022-10-12T07:44:02.998" v="140" actId="20577"/>
          <ac:spMkLst>
            <pc:docMk/>
            <pc:sldMk cId="3704232399" sldId="341"/>
            <ac:spMk id="2" creationId="{00000000-0000-0000-0000-000000000000}"/>
          </ac:spMkLst>
        </pc:spChg>
        <pc:spChg chg="mod">
          <ac:chgData name="Mairead O'Connor" userId="S::mairead@wheel.ie::b2837b10-3b0b-4aaa-b0e8-3c13f816566b" providerId="AD" clId="Web-{FE214498-C9D4-EB91-A660-CC10EEBAD381}" dt="2022-10-12T07:42:45.495" v="134" actId="1076"/>
          <ac:spMkLst>
            <pc:docMk/>
            <pc:sldMk cId="3704232399" sldId="341"/>
            <ac:spMk id="4" creationId="{00000000-0000-0000-0000-000000000000}"/>
          </ac:spMkLst>
        </pc:spChg>
      </pc:sldChg>
      <pc:sldChg chg="modSp">
        <pc:chgData name="Mairead O'Connor" userId="S::mairead@wheel.ie::b2837b10-3b0b-4aaa-b0e8-3c13f816566b" providerId="AD" clId="Web-{FE214498-C9D4-EB91-A660-CC10EEBAD381}" dt="2022-10-12T07:30:25.929" v="118" actId="20577"/>
        <pc:sldMkLst>
          <pc:docMk/>
          <pc:sldMk cId="1315472183" sldId="365"/>
        </pc:sldMkLst>
        <pc:spChg chg="mod">
          <ac:chgData name="Mairead O'Connor" userId="S::mairead@wheel.ie::b2837b10-3b0b-4aaa-b0e8-3c13f816566b" providerId="AD" clId="Web-{FE214498-C9D4-EB91-A660-CC10EEBAD381}" dt="2022-10-12T07:30:25.929" v="118" actId="20577"/>
          <ac:spMkLst>
            <pc:docMk/>
            <pc:sldMk cId="1315472183" sldId="365"/>
            <ac:spMk id="3" creationId="{00000000-0000-0000-0000-000000000000}"/>
          </ac:spMkLst>
        </pc:spChg>
      </pc:sldChg>
      <pc:sldChg chg="delSp">
        <pc:chgData name="Mairead O'Connor" userId="S::mairead@wheel.ie::b2837b10-3b0b-4aaa-b0e8-3c13f816566b" providerId="AD" clId="Web-{FE214498-C9D4-EB91-A660-CC10EEBAD381}" dt="2022-10-12T07:38:07.437" v="119"/>
        <pc:sldMkLst>
          <pc:docMk/>
          <pc:sldMk cId="1943789256" sldId="366"/>
        </pc:sldMkLst>
        <pc:spChg chg="del">
          <ac:chgData name="Mairead O'Connor" userId="S::mairead@wheel.ie::b2837b10-3b0b-4aaa-b0e8-3c13f816566b" providerId="AD" clId="Web-{FE214498-C9D4-EB91-A660-CC10EEBAD381}" dt="2022-10-12T07:38:07.437" v="119"/>
          <ac:spMkLst>
            <pc:docMk/>
            <pc:sldMk cId="1943789256" sldId="366"/>
            <ac:spMk id="3" creationId="{00000000-0000-0000-0000-000000000000}"/>
          </ac:spMkLst>
        </pc:spChg>
      </pc:sldChg>
      <pc:sldChg chg="addSp delSp modSp new">
        <pc:chgData name="Mairead O'Connor" userId="S::mairead@wheel.ie::b2837b10-3b0b-4aaa-b0e8-3c13f816566b" providerId="AD" clId="Web-{FE214498-C9D4-EB91-A660-CC10EEBAD381}" dt="2022-10-12T07:20:38.182" v="111" actId="20577"/>
        <pc:sldMkLst>
          <pc:docMk/>
          <pc:sldMk cId="3053567453" sldId="386"/>
        </pc:sldMkLst>
        <pc:spChg chg="mod">
          <ac:chgData name="Mairead O'Connor" userId="S::mairead@wheel.ie::b2837b10-3b0b-4aaa-b0e8-3c13f816566b" providerId="AD" clId="Web-{FE214498-C9D4-EB91-A660-CC10EEBAD381}" dt="2022-10-12T07:14:44.431" v="13" actId="20577"/>
          <ac:spMkLst>
            <pc:docMk/>
            <pc:sldMk cId="3053567453" sldId="386"/>
            <ac:spMk id="2" creationId="{FB52B7CA-3FDB-B374-14CB-6B6A572BB986}"/>
          </ac:spMkLst>
        </pc:spChg>
        <pc:spChg chg="mod">
          <ac:chgData name="Mairead O'Connor" userId="S::mairead@wheel.ie::b2837b10-3b0b-4aaa-b0e8-3c13f816566b" providerId="AD" clId="Web-{FE214498-C9D4-EB91-A660-CC10EEBAD381}" dt="2022-10-12T07:20:38.182" v="111" actId="20577"/>
          <ac:spMkLst>
            <pc:docMk/>
            <pc:sldMk cId="3053567453" sldId="386"/>
            <ac:spMk id="3" creationId="{FAE1073F-80C4-62AA-A31D-4D2A51B4D3CB}"/>
          </ac:spMkLst>
        </pc:spChg>
        <pc:spChg chg="del mod">
          <ac:chgData name="Mairead O'Connor" userId="S::mairead@wheel.ie::b2837b10-3b0b-4aaa-b0e8-3c13f816566b" providerId="AD" clId="Web-{FE214498-C9D4-EB91-A660-CC10EEBAD381}" dt="2022-10-12T07:13:24.287" v="2"/>
          <ac:spMkLst>
            <pc:docMk/>
            <pc:sldMk cId="3053567453" sldId="386"/>
            <ac:spMk id="4" creationId="{440C7A7A-9267-E2FB-3FF8-7F6198FED2EB}"/>
          </ac:spMkLst>
        </pc:spChg>
        <pc:picChg chg="add mod">
          <ac:chgData name="Mairead O'Connor" userId="S::mairead@wheel.ie::b2837b10-3b0b-4aaa-b0e8-3c13f816566b" providerId="AD" clId="Web-{FE214498-C9D4-EB91-A660-CC10EEBAD381}" dt="2022-10-12T07:18:43.550" v="92" actId="1076"/>
          <ac:picMkLst>
            <pc:docMk/>
            <pc:sldMk cId="3053567453" sldId="386"/>
            <ac:picMk id="5" creationId="{11E3369B-4B76-089A-FF85-9C324CBF3DF0}"/>
          </ac:picMkLst>
        </pc:picChg>
        <pc:picChg chg="add mod">
          <ac:chgData name="Mairead O'Connor" userId="S::mairead@wheel.ie::b2837b10-3b0b-4aaa-b0e8-3c13f816566b" providerId="AD" clId="Web-{FE214498-C9D4-EB91-A660-CC10EEBAD381}" dt="2022-10-12T07:19:29.411" v="96" actId="1076"/>
          <ac:picMkLst>
            <pc:docMk/>
            <pc:sldMk cId="3053567453" sldId="386"/>
            <ac:picMk id="6" creationId="{803D2B7E-CA93-A50B-C0B3-06A03B8CBC0A}"/>
          </ac:picMkLst>
        </pc:picChg>
      </pc:sldChg>
    </pc:docChg>
  </pc:docChgLst>
  <pc:docChgLst>
    <pc:chgData name="Gert Ackermann" userId="S::gert@wheel.ie::0e08901a-80d1-45bb-886a-b226b5064f72" providerId="AD" clId="Web-{E1F611AE-1259-DEB3-4730-3D13D48EA477}"/>
    <pc:docChg chg="addSld delSld modSld">
      <pc:chgData name="Gert Ackermann" userId="S::gert@wheel.ie::0e08901a-80d1-45bb-886a-b226b5064f72" providerId="AD" clId="Web-{E1F611AE-1259-DEB3-4730-3D13D48EA477}" dt="2021-02-10T10:11:40.793" v="45" actId="20577"/>
      <pc:docMkLst>
        <pc:docMk/>
      </pc:docMkLst>
      <pc:sldChg chg="addSp modSp mod setBg">
        <pc:chgData name="Gert Ackermann" userId="S::gert@wheel.ie::0e08901a-80d1-45bb-886a-b226b5064f72" providerId="AD" clId="Web-{E1F611AE-1259-DEB3-4730-3D13D48EA477}" dt="2021-02-10T10:11:40.793" v="45" actId="20577"/>
        <pc:sldMkLst>
          <pc:docMk/>
          <pc:sldMk cId="0" sldId="260"/>
        </pc:sldMkLst>
        <pc:spChg chg="mod">
          <ac:chgData name="Gert Ackermann" userId="S::gert@wheel.ie::0e08901a-80d1-45bb-886a-b226b5064f72" providerId="AD" clId="Web-{E1F611AE-1259-DEB3-4730-3D13D48EA477}" dt="2021-02-10T10:11:30.449" v="44" actId="20577"/>
          <ac:spMkLst>
            <pc:docMk/>
            <pc:sldMk cId="0" sldId="260"/>
            <ac:spMk id="2" creationId="{F64D6AF1-6519-481F-A6FF-63190D446281}"/>
          </ac:spMkLst>
        </pc:spChg>
        <pc:spChg chg="mod ord">
          <ac:chgData name="Gert Ackermann" userId="S::gert@wheel.ie::0e08901a-80d1-45bb-886a-b226b5064f72" providerId="AD" clId="Web-{E1F611AE-1259-DEB3-4730-3D13D48EA477}" dt="2021-02-10T10:08:01.131" v="14"/>
          <ac:spMkLst>
            <pc:docMk/>
            <pc:sldMk cId="0" sldId="260"/>
            <ac:spMk id="3" creationId="{6EDDA660-C649-406D-85F4-B8613A4ADA0F}"/>
          </ac:spMkLst>
        </pc:spChg>
        <pc:spChg chg="mod ord">
          <ac:chgData name="Gert Ackermann" userId="S::gert@wheel.ie::0e08901a-80d1-45bb-886a-b226b5064f72" providerId="AD" clId="Web-{E1F611AE-1259-DEB3-4730-3D13D48EA477}" dt="2021-02-10T10:11:40.793" v="45" actId="20577"/>
          <ac:spMkLst>
            <pc:docMk/>
            <pc:sldMk cId="0" sldId="260"/>
            <ac:spMk id="4" creationId="{00000000-0000-0000-0000-000000000000}"/>
          </ac:spMkLst>
        </pc:spChg>
        <pc:spChg chg="add">
          <ac:chgData name="Gert Ackermann" userId="S::gert@wheel.ie::0e08901a-80d1-45bb-886a-b226b5064f72" providerId="AD" clId="Web-{E1F611AE-1259-DEB3-4730-3D13D48EA477}" dt="2021-02-10T10:08:01.131" v="14"/>
          <ac:spMkLst>
            <pc:docMk/>
            <pc:sldMk cId="0" sldId="260"/>
            <ac:spMk id="10" creationId="{305265DC-CF6B-4AE8-B3F3-2A7A16374D31}"/>
          </ac:spMkLst>
        </pc:spChg>
        <pc:grpChg chg="add">
          <ac:chgData name="Gert Ackermann" userId="S::gert@wheel.ie::0e08901a-80d1-45bb-886a-b226b5064f72" providerId="AD" clId="Web-{E1F611AE-1259-DEB3-4730-3D13D48EA477}" dt="2021-02-10T10:08:01.131" v="14"/>
          <ac:grpSpMkLst>
            <pc:docMk/>
            <pc:sldMk cId="0" sldId="260"/>
            <ac:grpSpMk id="12" creationId="{37EA779C-87BF-454F-919D-A3DA98FD8A79}"/>
          </ac:grpSpMkLst>
        </pc:grpChg>
        <pc:picChg chg="add mod">
          <ac:chgData name="Gert Ackermann" userId="S::gert@wheel.ie::0e08901a-80d1-45bb-886a-b226b5064f72" providerId="AD" clId="Web-{E1F611AE-1259-DEB3-4730-3D13D48EA477}" dt="2021-02-10T10:08:01.131" v="14"/>
          <ac:picMkLst>
            <pc:docMk/>
            <pc:sldMk cId="0" sldId="260"/>
            <ac:picMk id="5" creationId="{E1245E9C-F294-437F-8A0E-92CD83342F28}"/>
          </ac:picMkLst>
        </pc:picChg>
      </pc:sldChg>
      <pc:sldChg chg="del">
        <pc:chgData name="Gert Ackermann" userId="S::gert@wheel.ie::0e08901a-80d1-45bb-886a-b226b5064f72" providerId="AD" clId="Web-{E1F611AE-1259-DEB3-4730-3D13D48EA477}" dt="2021-02-10T10:05:53.206" v="0"/>
        <pc:sldMkLst>
          <pc:docMk/>
          <pc:sldMk cId="1265841426" sldId="277"/>
        </pc:sldMkLst>
      </pc:sldChg>
      <pc:sldChg chg="new">
        <pc:chgData name="Gert Ackermann" userId="S::gert@wheel.ie::0e08901a-80d1-45bb-886a-b226b5064f72" providerId="AD" clId="Web-{E1F611AE-1259-DEB3-4730-3D13D48EA477}" dt="2021-02-10T10:09:42.665" v="30"/>
        <pc:sldMkLst>
          <pc:docMk/>
          <pc:sldMk cId="3331190910" sldId="280"/>
        </pc:sldMkLst>
      </pc:sldChg>
    </pc:docChg>
  </pc:docChgLst>
  <pc:docChgLst>
    <pc:chgData name="Deirdre Garvey" userId="S::deirdre@wheel.ie::8cf2cc9a-bb2c-4e10-8328-bc5ff3aa06f6" providerId="AD" clId="Web-{ADA4B80F-904A-C8B2-6521-F07A5716319D}"/>
    <pc:docChg chg="modSld">
      <pc:chgData name="Deirdre Garvey" userId="S::deirdre@wheel.ie::8cf2cc9a-bb2c-4e10-8328-bc5ff3aa06f6" providerId="AD" clId="Web-{ADA4B80F-904A-C8B2-6521-F07A5716319D}" dt="2021-07-12T05:26:33.764" v="1" actId="20577"/>
      <pc:docMkLst>
        <pc:docMk/>
      </pc:docMkLst>
      <pc:sldChg chg="modSp">
        <pc:chgData name="Deirdre Garvey" userId="S::deirdre@wheel.ie::8cf2cc9a-bb2c-4e10-8328-bc5ff3aa06f6" providerId="AD" clId="Web-{ADA4B80F-904A-C8B2-6521-F07A5716319D}" dt="2021-07-12T05:26:33.764" v="1" actId="20577"/>
        <pc:sldMkLst>
          <pc:docMk/>
          <pc:sldMk cId="2614794330" sldId="321"/>
        </pc:sldMkLst>
        <pc:spChg chg="mod">
          <ac:chgData name="Deirdre Garvey" userId="S::deirdre@wheel.ie::8cf2cc9a-bb2c-4e10-8328-bc5ff3aa06f6" providerId="AD" clId="Web-{ADA4B80F-904A-C8B2-6521-F07A5716319D}" dt="2021-07-12T05:26:33.764" v="1" actId="20577"/>
          <ac:spMkLst>
            <pc:docMk/>
            <pc:sldMk cId="2614794330" sldId="321"/>
            <ac:spMk id="2" creationId="{4A46AC58-1320-4D86-B49F-494D9FA9B083}"/>
          </ac:spMkLst>
        </pc:spChg>
      </pc:sldChg>
    </pc:docChg>
  </pc:docChgLst>
  <pc:docChgLst>
    <pc:chgData name="Deirdre Garvey" userId="S::deirdre@wheel.ie::8cf2cc9a-bb2c-4e10-8328-bc5ff3aa06f6" providerId="AD" clId="Web-{CED88538-24F7-A67A-4B4E-2886876ABCEF}"/>
    <pc:docChg chg="modSld">
      <pc:chgData name="Deirdre Garvey" userId="S::deirdre@wheel.ie::8cf2cc9a-bb2c-4e10-8328-bc5ff3aa06f6" providerId="AD" clId="Web-{CED88538-24F7-A67A-4B4E-2886876ABCEF}" dt="2022-10-12T10:28:37.884" v="24" actId="20577"/>
      <pc:docMkLst>
        <pc:docMk/>
      </pc:docMkLst>
      <pc:sldChg chg="modSp">
        <pc:chgData name="Deirdre Garvey" userId="S::deirdre@wheel.ie::8cf2cc9a-bb2c-4e10-8328-bc5ff3aa06f6" providerId="AD" clId="Web-{CED88538-24F7-A67A-4B4E-2886876ABCEF}" dt="2022-10-12T10:28:37.884" v="24" actId="20577"/>
        <pc:sldMkLst>
          <pc:docMk/>
          <pc:sldMk cId="3053567453" sldId="386"/>
        </pc:sldMkLst>
        <pc:spChg chg="mod">
          <ac:chgData name="Deirdre Garvey" userId="S::deirdre@wheel.ie::8cf2cc9a-bb2c-4e10-8328-bc5ff3aa06f6" providerId="AD" clId="Web-{CED88538-24F7-A67A-4B4E-2886876ABCEF}" dt="2022-10-12T10:28:37.884" v="24" actId="20577"/>
          <ac:spMkLst>
            <pc:docMk/>
            <pc:sldMk cId="3053567453" sldId="386"/>
            <ac:spMk id="3" creationId="{FAE1073F-80C4-62AA-A31D-4D2A51B4D3CB}"/>
          </ac:spMkLst>
        </pc:spChg>
      </pc:sldChg>
    </pc:docChg>
  </pc:docChgLst>
  <pc:docChgLst>
    <pc:chgData name="Hugh O'Reilly" userId="S::hugh@wheel.ie::a47f3c86-28d6-49a7-b337-1f50fa675603" providerId="AD" clId="Web-{498C6375-71F3-FE3D-D1B4-32F7EE66E278}"/>
    <pc:docChg chg="modSld">
      <pc:chgData name="Hugh O'Reilly" userId="S::hugh@wheel.ie::a47f3c86-28d6-49a7-b337-1f50fa675603" providerId="AD" clId="Web-{498C6375-71F3-FE3D-D1B4-32F7EE66E278}" dt="2021-04-01T08:21:44.164" v="0"/>
      <pc:docMkLst>
        <pc:docMk/>
      </pc:docMkLst>
      <pc:sldChg chg="delSp">
        <pc:chgData name="Hugh O'Reilly" userId="S::hugh@wheel.ie::a47f3c86-28d6-49a7-b337-1f50fa675603" providerId="AD" clId="Web-{498C6375-71F3-FE3D-D1B4-32F7EE66E278}" dt="2021-04-01T08:21:44.164" v="0"/>
        <pc:sldMkLst>
          <pc:docMk/>
          <pc:sldMk cId="0" sldId="274"/>
        </pc:sldMkLst>
        <pc:spChg chg="del">
          <ac:chgData name="Hugh O'Reilly" userId="S::hugh@wheel.ie::a47f3c86-28d6-49a7-b337-1f50fa675603" providerId="AD" clId="Web-{498C6375-71F3-FE3D-D1B4-32F7EE66E278}" dt="2021-04-01T08:21:44.164" v="0"/>
          <ac:spMkLst>
            <pc:docMk/>
            <pc:sldMk cId="0" sldId="274"/>
            <ac:spMk id="4" creationId="{00000000-0000-0000-0000-000000000000}"/>
          </ac:spMkLst>
        </pc:spChg>
      </pc:sldChg>
    </pc:docChg>
  </pc:docChgLst>
  <pc:docChgLst>
    <pc:chgData name="Mairead O'Connor" userId="S::mairead@wheel.ie::b2837b10-3b0b-4aaa-b0e8-3c13f816566b" providerId="AD" clId="Web-{504C2AC4-71A7-24E3-E748-4B2B994139E3}"/>
    <pc:docChg chg="modSld">
      <pc:chgData name="Mairead O'Connor" userId="S::mairead@wheel.ie::b2837b10-3b0b-4aaa-b0e8-3c13f816566b" providerId="AD" clId="Web-{504C2AC4-71A7-24E3-E748-4B2B994139E3}" dt="2022-10-12T09:52:49.222" v="2" actId="20577"/>
      <pc:docMkLst>
        <pc:docMk/>
      </pc:docMkLst>
      <pc:sldChg chg="modSp">
        <pc:chgData name="Mairead O'Connor" userId="S::mairead@wheel.ie::b2837b10-3b0b-4aaa-b0e8-3c13f816566b" providerId="AD" clId="Web-{504C2AC4-71A7-24E3-E748-4B2B994139E3}" dt="2022-10-12T09:52:49.222" v="2" actId="20577"/>
        <pc:sldMkLst>
          <pc:docMk/>
          <pc:sldMk cId="2069286444" sldId="387"/>
        </pc:sldMkLst>
        <pc:spChg chg="mod">
          <ac:chgData name="Mairead O'Connor" userId="S::mairead@wheel.ie::b2837b10-3b0b-4aaa-b0e8-3c13f816566b" providerId="AD" clId="Web-{504C2AC4-71A7-24E3-E748-4B2B994139E3}" dt="2022-10-12T09:52:49.222" v="2" actId="20577"/>
          <ac:spMkLst>
            <pc:docMk/>
            <pc:sldMk cId="2069286444" sldId="387"/>
            <ac:spMk id="3" creationId="{FAE1073F-80C4-62AA-A31D-4D2A51B4D3CB}"/>
          </ac:spMkLst>
        </pc:spChg>
      </pc:sldChg>
    </pc:docChg>
  </pc:docChgLst>
  <pc:docChgLst>
    <pc:chgData name="Mairead O'Connor" userId="S::mairead@wheel.ie::b2837b10-3b0b-4aaa-b0e8-3c13f816566b" providerId="AD" clId="Web-{5709F284-1C8C-0541-B528-1B907A5B370F}"/>
    <pc:docChg chg="modSld">
      <pc:chgData name="Mairead O'Connor" userId="S::mairead@wheel.ie::b2837b10-3b0b-4aaa-b0e8-3c13f816566b" providerId="AD" clId="Web-{5709F284-1C8C-0541-B528-1B907A5B370F}" dt="2022-10-13T09:07:27.524" v="1"/>
      <pc:docMkLst>
        <pc:docMk/>
      </pc:docMkLst>
      <pc:sldChg chg="modNotes">
        <pc:chgData name="Mairead O'Connor" userId="S::mairead@wheel.ie::b2837b10-3b0b-4aaa-b0e8-3c13f816566b" providerId="AD" clId="Web-{5709F284-1C8C-0541-B528-1B907A5B370F}" dt="2022-10-13T09:07:27.524" v="1"/>
        <pc:sldMkLst>
          <pc:docMk/>
          <pc:sldMk cId="2242726648" sldId="333"/>
        </pc:sldMkLst>
      </pc:sldChg>
      <pc:sldChg chg="modNotes">
        <pc:chgData name="Mairead O'Connor" userId="S::mairead@wheel.ie::b2837b10-3b0b-4aaa-b0e8-3c13f816566b" providerId="AD" clId="Web-{5709F284-1C8C-0541-B528-1B907A5B370F}" dt="2022-10-13T09:07:19.117" v="0"/>
        <pc:sldMkLst>
          <pc:docMk/>
          <pc:sldMk cId="2939248440" sldId="336"/>
        </pc:sldMkLst>
      </pc:sldChg>
    </pc:docChg>
  </pc:docChgLst>
  <pc:docChgLst>
    <pc:chgData name="Gert Ackermann" userId="S::gert@wheel.ie::0e08901a-80d1-45bb-886a-b226b5064f72" providerId="AD" clId="Web-{2FF2BB9F-C080-2000-B973-AD6DA0913EE7}"/>
    <pc:docChg chg="addSld modSld sldOrd">
      <pc:chgData name="Gert Ackermann" userId="S::gert@wheel.ie::0e08901a-80d1-45bb-886a-b226b5064f72" providerId="AD" clId="Web-{2FF2BB9F-C080-2000-B973-AD6DA0913EE7}" dt="2021-04-07T15:38:21.357" v="43" actId="20577"/>
      <pc:docMkLst>
        <pc:docMk/>
      </pc:docMkLst>
      <pc:sldChg chg="addSp delSp modSp">
        <pc:chgData name="Gert Ackermann" userId="S::gert@wheel.ie::0e08901a-80d1-45bb-886a-b226b5064f72" providerId="AD" clId="Web-{2FF2BB9F-C080-2000-B973-AD6DA0913EE7}" dt="2021-04-07T15:35:38.009" v="41" actId="20577"/>
        <pc:sldMkLst>
          <pc:docMk/>
          <pc:sldMk cId="0" sldId="274"/>
        </pc:sldMkLst>
        <pc:spChg chg="mod">
          <ac:chgData name="Gert Ackermann" userId="S::gert@wheel.ie::0e08901a-80d1-45bb-886a-b226b5064f72" providerId="AD" clId="Web-{2FF2BB9F-C080-2000-B973-AD6DA0913EE7}" dt="2021-04-07T15:32:06.598" v="7" actId="20577"/>
          <ac:spMkLst>
            <pc:docMk/>
            <pc:sldMk cId="0" sldId="274"/>
            <ac:spMk id="2" creationId="{00000000-0000-0000-0000-000000000000}"/>
          </ac:spMkLst>
        </pc:spChg>
        <pc:spChg chg="mod">
          <ac:chgData name="Gert Ackermann" userId="S::gert@wheel.ie::0e08901a-80d1-45bb-886a-b226b5064f72" providerId="AD" clId="Web-{2FF2BB9F-C080-2000-B973-AD6DA0913EE7}" dt="2021-04-07T15:32:16.942" v="9" actId="20577"/>
          <ac:spMkLst>
            <pc:docMk/>
            <pc:sldMk cId="0" sldId="274"/>
            <ac:spMk id="3" creationId="{00000000-0000-0000-0000-000000000000}"/>
          </ac:spMkLst>
        </pc:spChg>
        <pc:spChg chg="add del">
          <ac:chgData name="Gert Ackermann" userId="S::gert@wheel.ie::0e08901a-80d1-45bb-886a-b226b5064f72" providerId="AD" clId="Web-{2FF2BB9F-C080-2000-B973-AD6DA0913EE7}" dt="2021-04-07T15:34:42.820" v="30"/>
          <ac:spMkLst>
            <pc:docMk/>
            <pc:sldMk cId="0" sldId="274"/>
            <ac:spMk id="4" creationId="{0461D851-1F92-4EFC-86FB-229F5DBD5971}"/>
          </ac:spMkLst>
        </pc:spChg>
        <pc:spChg chg="mod">
          <ac:chgData name="Gert Ackermann" userId="S::gert@wheel.ie::0e08901a-80d1-45bb-886a-b226b5064f72" providerId="AD" clId="Web-{2FF2BB9F-C080-2000-B973-AD6DA0913EE7}" dt="2021-04-07T15:35:38.009" v="41" actId="20577"/>
          <ac:spMkLst>
            <pc:docMk/>
            <pc:sldMk cId="0" sldId="274"/>
            <ac:spMk id="8" creationId="{00000000-0000-0000-0000-000000000000}"/>
          </ac:spMkLst>
        </pc:spChg>
      </pc:sldChg>
      <pc:sldChg chg="modSp ord">
        <pc:chgData name="Gert Ackermann" userId="S::gert@wheel.ie::0e08901a-80d1-45bb-886a-b226b5064f72" providerId="AD" clId="Web-{2FF2BB9F-C080-2000-B973-AD6DA0913EE7}" dt="2021-04-07T15:38:21.357" v="43" actId="20577"/>
        <pc:sldMkLst>
          <pc:docMk/>
          <pc:sldMk cId="3951219829" sldId="281"/>
        </pc:sldMkLst>
        <pc:spChg chg="mod">
          <ac:chgData name="Gert Ackermann" userId="S::gert@wheel.ie::0e08901a-80d1-45bb-886a-b226b5064f72" providerId="AD" clId="Web-{2FF2BB9F-C080-2000-B973-AD6DA0913EE7}" dt="2021-04-07T15:32:28.130" v="12" actId="20577"/>
          <ac:spMkLst>
            <pc:docMk/>
            <pc:sldMk cId="3951219829" sldId="281"/>
            <ac:spMk id="2" creationId="{F64D6AF1-6519-481F-A6FF-63190D446281}"/>
          </ac:spMkLst>
        </pc:spChg>
        <pc:spChg chg="mod">
          <ac:chgData name="Gert Ackermann" userId="S::gert@wheel.ie::0e08901a-80d1-45bb-886a-b226b5064f72" providerId="AD" clId="Web-{2FF2BB9F-C080-2000-B973-AD6DA0913EE7}" dt="2021-04-07T15:32:24.223" v="10" actId="20577"/>
          <ac:spMkLst>
            <pc:docMk/>
            <pc:sldMk cId="3951219829" sldId="281"/>
            <ac:spMk id="3" creationId="{6EDDA660-C649-406D-85F4-B8613A4ADA0F}"/>
          </ac:spMkLst>
        </pc:spChg>
        <pc:spChg chg="mod">
          <ac:chgData name="Gert Ackermann" userId="S::gert@wheel.ie::0e08901a-80d1-45bb-886a-b226b5064f72" providerId="AD" clId="Web-{2FF2BB9F-C080-2000-B973-AD6DA0913EE7}" dt="2021-04-07T15:38:21.357" v="43" actId="20577"/>
          <ac:spMkLst>
            <pc:docMk/>
            <pc:sldMk cId="3951219829" sldId="281"/>
            <ac:spMk id="4" creationId="{00000000-0000-0000-0000-000000000000}"/>
          </ac:spMkLst>
        </pc:spChg>
      </pc:sldChg>
      <pc:sldChg chg="modSp">
        <pc:chgData name="Gert Ackermann" userId="S::gert@wheel.ie::0e08901a-80d1-45bb-886a-b226b5064f72" providerId="AD" clId="Web-{2FF2BB9F-C080-2000-B973-AD6DA0913EE7}" dt="2021-04-07T15:32:33.052" v="13" actId="20577"/>
        <pc:sldMkLst>
          <pc:docMk/>
          <pc:sldMk cId="113868782" sldId="282"/>
        </pc:sldMkLst>
        <pc:spChg chg="mod">
          <ac:chgData name="Gert Ackermann" userId="S::gert@wheel.ie::0e08901a-80d1-45bb-886a-b226b5064f72" providerId="AD" clId="Web-{2FF2BB9F-C080-2000-B973-AD6DA0913EE7}" dt="2021-04-07T15:32:33.052" v="13" actId="20577"/>
          <ac:spMkLst>
            <pc:docMk/>
            <pc:sldMk cId="113868782" sldId="282"/>
            <ac:spMk id="2" creationId="{29AFC8C9-3FDA-49C5-92EC-1D9264AD04B4}"/>
          </ac:spMkLst>
        </pc:spChg>
      </pc:sldChg>
      <pc:sldChg chg="modSp new ord">
        <pc:chgData name="Gert Ackermann" userId="S::gert@wheel.ie::0e08901a-80d1-45bb-886a-b226b5064f72" providerId="AD" clId="Web-{2FF2BB9F-C080-2000-B973-AD6DA0913EE7}" dt="2021-04-07T15:33:04.584" v="18" actId="1076"/>
        <pc:sldMkLst>
          <pc:docMk/>
          <pc:sldMk cId="2614794330" sldId="321"/>
        </pc:sldMkLst>
        <pc:spChg chg="mod">
          <ac:chgData name="Gert Ackermann" userId="S::gert@wheel.ie::0e08901a-80d1-45bb-886a-b226b5064f72" providerId="AD" clId="Web-{2FF2BB9F-C080-2000-B973-AD6DA0913EE7}" dt="2021-04-07T15:33:04.584" v="18" actId="1076"/>
          <ac:spMkLst>
            <pc:docMk/>
            <pc:sldMk cId="2614794330" sldId="321"/>
            <ac:spMk id="2" creationId="{4A46AC58-1320-4D86-B49F-494D9FA9B083}"/>
          </ac:spMkLst>
        </pc:spChg>
      </pc:sldChg>
      <pc:sldChg chg="new ord">
        <pc:chgData name="Gert Ackermann" userId="S::gert@wheel.ie::0e08901a-80d1-45bb-886a-b226b5064f72" providerId="AD" clId="Web-{2FF2BB9F-C080-2000-B973-AD6DA0913EE7}" dt="2021-04-07T15:33:25.506" v="20"/>
        <pc:sldMkLst>
          <pc:docMk/>
          <pc:sldMk cId="2999687472" sldId="322"/>
        </pc:sldMkLst>
      </pc:sldChg>
    </pc:docChg>
  </pc:docChgLst>
  <pc:docChgLst>
    <pc:chgData name="Deirdre Garvey" userId="8cf2cc9a-bb2c-4e10-8328-bc5ff3aa06f6" providerId="ADAL" clId="{F7337E41-7C26-7348-9523-ABA50F97A633}"/>
    <pc:docChg chg="undo custSel addSld modSld">
      <pc:chgData name="Deirdre Garvey" userId="8cf2cc9a-bb2c-4e10-8328-bc5ff3aa06f6" providerId="ADAL" clId="{F7337E41-7C26-7348-9523-ABA50F97A633}" dt="2022-10-12T09:49:17.311" v="518" actId="20577"/>
      <pc:docMkLst>
        <pc:docMk/>
      </pc:docMkLst>
      <pc:sldChg chg="modSp mod">
        <pc:chgData name="Deirdre Garvey" userId="8cf2cc9a-bb2c-4e10-8328-bc5ff3aa06f6" providerId="ADAL" clId="{F7337E41-7C26-7348-9523-ABA50F97A633}" dt="2022-10-12T06:03:57.897" v="165" actId="20577"/>
        <pc:sldMkLst>
          <pc:docMk/>
          <pc:sldMk cId="3704232399" sldId="341"/>
        </pc:sldMkLst>
        <pc:spChg chg="mod">
          <ac:chgData name="Deirdre Garvey" userId="8cf2cc9a-bb2c-4e10-8328-bc5ff3aa06f6" providerId="ADAL" clId="{F7337E41-7C26-7348-9523-ABA50F97A633}" dt="2022-10-12T06:03:57.897" v="165" actId="20577"/>
          <ac:spMkLst>
            <pc:docMk/>
            <pc:sldMk cId="3704232399" sldId="341"/>
            <ac:spMk id="2" creationId="{00000000-0000-0000-0000-000000000000}"/>
          </ac:spMkLst>
        </pc:spChg>
      </pc:sldChg>
      <pc:sldChg chg="modSp mod">
        <pc:chgData name="Deirdre Garvey" userId="8cf2cc9a-bb2c-4e10-8328-bc5ff3aa06f6" providerId="ADAL" clId="{F7337E41-7C26-7348-9523-ABA50F97A633}" dt="2022-10-12T06:09:33.475" v="245" actId="20577"/>
        <pc:sldMkLst>
          <pc:docMk/>
          <pc:sldMk cId="121051773" sldId="377"/>
        </pc:sldMkLst>
        <pc:spChg chg="mod">
          <ac:chgData name="Deirdre Garvey" userId="8cf2cc9a-bb2c-4e10-8328-bc5ff3aa06f6" providerId="ADAL" clId="{F7337E41-7C26-7348-9523-ABA50F97A633}" dt="2022-10-12T06:09:33.475" v="245" actId="20577"/>
          <ac:spMkLst>
            <pc:docMk/>
            <pc:sldMk cId="121051773" sldId="377"/>
            <ac:spMk id="3" creationId="{00000000-0000-0000-0000-000000000000}"/>
          </ac:spMkLst>
        </pc:spChg>
      </pc:sldChg>
      <pc:sldChg chg="modSp mod">
        <pc:chgData name="Deirdre Garvey" userId="8cf2cc9a-bb2c-4e10-8328-bc5ff3aa06f6" providerId="ADAL" clId="{F7337E41-7C26-7348-9523-ABA50F97A633}" dt="2022-10-12T06:04:47.307" v="220" actId="6549"/>
        <pc:sldMkLst>
          <pc:docMk/>
          <pc:sldMk cId="2299156664" sldId="384"/>
        </pc:sldMkLst>
        <pc:spChg chg="mod">
          <ac:chgData name="Deirdre Garvey" userId="8cf2cc9a-bb2c-4e10-8328-bc5ff3aa06f6" providerId="ADAL" clId="{F7337E41-7C26-7348-9523-ABA50F97A633}" dt="2022-10-12T06:04:47.307" v="220" actId="6549"/>
          <ac:spMkLst>
            <pc:docMk/>
            <pc:sldMk cId="2299156664" sldId="384"/>
            <ac:spMk id="2" creationId="{00000000-0000-0000-0000-000000000000}"/>
          </ac:spMkLst>
        </pc:spChg>
      </pc:sldChg>
      <pc:sldChg chg="modSp mod">
        <pc:chgData name="Deirdre Garvey" userId="8cf2cc9a-bb2c-4e10-8328-bc5ff3aa06f6" providerId="ADAL" clId="{F7337E41-7C26-7348-9523-ABA50F97A633}" dt="2022-10-12T06:04:58.282" v="222" actId="12"/>
        <pc:sldMkLst>
          <pc:docMk/>
          <pc:sldMk cId="1783076139" sldId="385"/>
        </pc:sldMkLst>
        <pc:spChg chg="mod">
          <ac:chgData name="Deirdre Garvey" userId="8cf2cc9a-bb2c-4e10-8328-bc5ff3aa06f6" providerId="ADAL" clId="{F7337E41-7C26-7348-9523-ABA50F97A633}" dt="2022-10-12T06:04:58.282" v="222" actId="12"/>
          <ac:spMkLst>
            <pc:docMk/>
            <pc:sldMk cId="1783076139" sldId="385"/>
            <ac:spMk id="2" creationId="{00000000-0000-0000-0000-000000000000}"/>
          </ac:spMkLst>
        </pc:spChg>
      </pc:sldChg>
      <pc:sldChg chg="delSp modSp mod">
        <pc:chgData name="Deirdre Garvey" userId="8cf2cc9a-bb2c-4e10-8328-bc5ff3aa06f6" providerId="ADAL" clId="{F7337E41-7C26-7348-9523-ABA50F97A633}" dt="2022-10-12T09:47:39.075" v="401" actId="20577"/>
        <pc:sldMkLst>
          <pc:docMk/>
          <pc:sldMk cId="3053567453" sldId="386"/>
        </pc:sldMkLst>
        <pc:spChg chg="mod">
          <ac:chgData name="Deirdre Garvey" userId="8cf2cc9a-bb2c-4e10-8328-bc5ff3aa06f6" providerId="ADAL" clId="{F7337E41-7C26-7348-9523-ABA50F97A633}" dt="2022-10-12T09:47:39.075" v="401" actId="20577"/>
          <ac:spMkLst>
            <pc:docMk/>
            <pc:sldMk cId="3053567453" sldId="386"/>
            <ac:spMk id="3" creationId="{FAE1073F-80C4-62AA-A31D-4D2A51B4D3CB}"/>
          </ac:spMkLst>
        </pc:spChg>
        <pc:picChg chg="del">
          <ac:chgData name="Deirdre Garvey" userId="8cf2cc9a-bb2c-4e10-8328-bc5ff3aa06f6" providerId="ADAL" clId="{F7337E41-7C26-7348-9523-ABA50F97A633}" dt="2022-10-12T09:45:02.662" v="247" actId="478"/>
          <ac:picMkLst>
            <pc:docMk/>
            <pc:sldMk cId="3053567453" sldId="386"/>
            <ac:picMk id="5" creationId="{11E3369B-4B76-089A-FF85-9C324CBF3DF0}"/>
          </ac:picMkLst>
        </pc:picChg>
        <pc:picChg chg="del">
          <ac:chgData name="Deirdre Garvey" userId="8cf2cc9a-bb2c-4e10-8328-bc5ff3aa06f6" providerId="ADAL" clId="{F7337E41-7C26-7348-9523-ABA50F97A633}" dt="2022-10-12T09:45:04.062" v="248" actId="478"/>
          <ac:picMkLst>
            <pc:docMk/>
            <pc:sldMk cId="3053567453" sldId="386"/>
            <ac:picMk id="6" creationId="{803D2B7E-CA93-A50B-C0B3-06A03B8CBC0A}"/>
          </ac:picMkLst>
        </pc:picChg>
      </pc:sldChg>
      <pc:sldChg chg="modSp add mod">
        <pc:chgData name="Deirdre Garvey" userId="8cf2cc9a-bb2c-4e10-8328-bc5ff3aa06f6" providerId="ADAL" clId="{F7337E41-7C26-7348-9523-ABA50F97A633}" dt="2022-10-12T09:49:17.311" v="518" actId="20577"/>
        <pc:sldMkLst>
          <pc:docMk/>
          <pc:sldMk cId="2069286444" sldId="387"/>
        </pc:sldMkLst>
        <pc:spChg chg="mod">
          <ac:chgData name="Deirdre Garvey" userId="8cf2cc9a-bb2c-4e10-8328-bc5ff3aa06f6" providerId="ADAL" clId="{F7337E41-7C26-7348-9523-ABA50F97A633}" dt="2022-10-12T09:49:17.311" v="518" actId="20577"/>
          <ac:spMkLst>
            <pc:docMk/>
            <pc:sldMk cId="2069286444" sldId="387"/>
            <ac:spMk id="3" creationId="{FAE1073F-80C4-62AA-A31D-4D2A51B4D3CB}"/>
          </ac:spMkLst>
        </pc:spChg>
      </pc:sldChg>
    </pc:docChg>
  </pc:docChgLst>
  <pc:docChgLst>
    <pc:chgData name="Gert Ackermann" userId="S::gert@wheel.ie::0e08901a-80d1-45bb-886a-b226b5064f72" providerId="AD" clId="Web-{08C52446-F566-ECDD-4D95-280E24626B9C}"/>
    <pc:docChg chg="modSld sldOrd">
      <pc:chgData name="Gert Ackermann" userId="S::gert@wheel.ie::0e08901a-80d1-45bb-886a-b226b5064f72" providerId="AD" clId="Web-{08C52446-F566-ECDD-4D95-280E24626B9C}" dt="2021-09-13T14:00:11.671" v="66" actId="1076"/>
      <pc:docMkLst>
        <pc:docMk/>
      </pc:docMkLst>
      <pc:sldChg chg="addSp delSp modSp">
        <pc:chgData name="Gert Ackermann" userId="S::gert@wheel.ie::0e08901a-80d1-45bb-886a-b226b5064f72" providerId="AD" clId="Web-{08C52446-F566-ECDD-4D95-280E24626B9C}" dt="2021-09-13T14:00:11.671" v="66" actId="1076"/>
        <pc:sldMkLst>
          <pc:docMk/>
          <pc:sldMk cId="0" sldId="274"/>
        </pc:sldMkLst>
        <pc:spChg chg="del mod">
          <ac:chgData name="Gert Ackermann" userId="S::gert@wheel.ie::0e08901a-80d1-45bb-886a-b226b5064f72" providerId="AD" clId="Web-{08C52446-F566-ECDD-4D95-280E24626B9C}" dt="2021-09-13T13:40:33.357" v="4"/>
          <ac:spMkLst>
            <pc:docMk/>
            <pc:sldMk cId="0" sldId="274"/>
            <ac:spMk id="5" creationId="{00000000-0000-0000-0000-000000000000}"/>
          </ac:spMkLst>
        </pc:spChg>
        <pc:spChg chg="del">
          <ac:chgData name="Gert Ackermann" userId="S::gert@wheel.ie::0e08901a-80d1-45bb-886a-b226b5064f72" providerId="AD" clId="Web-{08C52446-F566-ECDD-4D95-280E24626B9C}" dt="2021-09-13T13:40:36.826" v="6"/>
          <ac:spMkLst>
            <pc:docMk/>
            <pc:sldMk cId="0" sldId="274"/>
            <ac:spMk id="11" creationId="{00000000-0000-0000-0000-000000000000}"/>
          </ac:spMkLst>
        </pc:spChg>
        <pc:spChg chg="del">
          <ac:chgData name="Gert Ackermann" userId="S::gert@wheel.ie::0e08901a-80d1-45bb-886a-b226b5064f72" providerId="AD" clId="Web-{08C52446-F566-ECDD-4D95-280E24626B9C}" dt="2021-09-13T13:40:40.513" v="8"/>
          <ac:spMkLst>
            <pc:docMk/>
            <pc:sldMk cId="0" sldId="274"/>
            <ac:spMk id="13" creationId="{00000000-0000-0000-0000-000000000000}"/>
          </ac:spMkLst>
        </pc:spChg>
        <pc:picChg chg="add mod">
          <ac:chgData name="Gert Ackermann" userId="S::gert@wheel.ie::0e08901a-80d1-45bb-886a-b226b5064f72" providerId="AD" clId="Web-{08C52446-F566-ECDD-4D95-280E24626B9C}" dt="2021-09-13T14:00:11.655" v="62" actId="1076"/>
          <ac:picMkLst>
            <pc:docMk/>
            <pc:sldMk cId="0" sldId="274"/>
            <ac:picMk id="4" creationId="{938635B4-FD83-4DEE-9771-18710D2D8007}"/>
          </ac:picMkLst>
        </pc:picChg>
        <pc:picChg chg="add mod">
          <ac:chgData name="Gert Ackermann" userId="S::gert@wheel.ie::0e08901a-80d1-45bb-886a-b226b5064f72" providerId="AD" clId="Web-{08C52446-F566-ECDD-4D95-280E24626B9C}" dt="2021-09-13T14:00:11.655" v="63" actId="1076"/>
          <ac:picMkLst>
            <pc:docMk/>
            <pc:sldMk cId="0" sldId="274"/>
            <ac:picMk id="9" creationId="{80266505-7117-4157-9E73-06718C4E188F}"/>
          </ac:picMkLst>
        </pc:picChg>
        <pc:picChg chg="add mod">
          <ac:chgData name="Gert Ackermann" userId="S::gert@wheel.ie::0e08901a-80d1-45bb-886a-b226b5064f72" providerId="AD" clId="Web-{08C52446-F566-ECDD-4D95-280E24626B9C}" dt="2021-09-13T14:00:11.671" v="64" actId="1076"/>
          <ac:picMkLst>
            <pc:docMk/>
            <pc:sldMk cId="0" sldId="274"/>
            <ac:picMk id="10" creationId="{A1E626B3-0CDE-4BA8-8E69-18CB8FB80FA9}"/>
          </ac:picMkLst>
        </pc:picChg>
        <pc:picChg chg="add mod">
          <ac:chgData name="Gert Ackermann" userId="S::gert@wheel.ie::0e08901a-80d1-45bb-886a-b226b5064f72" providerId="AD" clId="Web-{08C52446-F566-ECDD-4D95-280E24626B9C}" dt="2021-09-13T14:00:11.671" v="65" actId="1076"/>
          <ac:picMkLst>
            <pc:docMk/>
            <pc:sldMk cId="0" sldId="274"/>
            <ac:picMk id="12" creationId="{3AA42CA5-6442-4F30-B051-FDA557A1CC39}"/>
          </ac:picMkLst>
        </pc:picChg>
        <pc:picChg chg="add mod">
          <ac:chgData name="Gert Ackermann" userId="S::gert@wheel.ie::0e08901a-80d1-45bb-886a-b226b5064f72" providerId="AD" clId="Web-{08C52446-F566-ECDD-4D95-280E24626B9C}" dt="2021-09-13T14:00:11.671" v="66" actId="1076"/>
          <ac:picMkLst>
            <pc:docMk/>
            <pc:sldMk cId="0" sldId="274"/>
            <ac:picMk id="16" creationId="{352239D0-892B-4278-9460-95BEAACA58B7}"/>
          </ac:picMkLst>
        </pc:picChg>
        <pc:picChg chg="del">
          <ac:chgData name="Gert Ackermann" userId="S::gert@wheel.ie::0e08901a-80d1-45bb-886a-b226b5064f72" providerId="AD" clId="Web-{08C52446-F566-ECDD-4D95-280E24626B9C}" dt="2021-09-13T13:40:34.451" v="5"/>
          <ac:picMkLst>
            <pc:docMk/>
            <pc:sldMk cId="0" sldId="274"/>
            <ac:picMk id="21" creationId="{00000000-0000-0000-0000-000000000000}"/>
          </ac:picMkLst>
        </pc:picChg>
        <pc:picChg chg="del">
          <ac:chgData name="Gert Ackermann" userId="S::gert@wheel.ie::0e08901a-80d1-45bb-886a-b226b5064f72" providerId="AD" clId="Web-{08C52446-F566-ECDD-4D95-280E24626B9C}" dt="2021-09-13T13:40:28.888" v="1"/>
          <ac:picMkLst>
            <pc:docMk/>
            <pc:sldMk cId="0" sldId="274"/>
            <ac:picMk id="22" creationId="{00000000-0000-0000-0000-000000000000}"/>
          </ac:picMkLst>
        </pc:picChg>
        <pc:picChg chg="del">
          <ac:chgData name="Gert Ackermann" userId="S::gert@wheel.ie::0e08901a-80d1-45bb-886a-b226b5064f72" providerId="AD" clId="Web-{08C52446-F566-ECDD-4D95-280E24626B9C}" dt="2021-09-13T13:40:38.623" v="7"/>
          <ac:picMkLst>
            <pc:docMk/>
            <pc:sldMk cId="0" sldId="274"/>
            <ac:picMk id="24" creationId="{00000000-0000-0000-0000-000000000000}"/>
          </ac:picMkLst>
        </pc:picChg>
      </pc:sldChg>
      <pc:sldChg chg="addSp modSp">
        <pc:chgData name="Gert Ackermann" userId="S::gert@wheel.ie::0e08901a-80d1-45bb-886a-b226b5064f72" providerId="AD" clId="Web-{08C52446-F566-ECDD-4D95-280E24626B9C}" dt="2021-09-13T13:49:33.888" v="18" actId="1076"/>
        <pc:sldMkLst>
          <pc:docMk/>
          <pc:sldMk cId="1393541693" sldId="320"/>
        </pc:sldMkLst>
        <pc:picChg chg="add mod">
          <ac:chgData name="Gert Ackermann" userId="S::gert@wheel.ie::0e08901a-80d1-45bb-886a-b226b5064f72" providerId="AD" clId="Web-{08C52446-F566-ECDD-4D95-280E24626B9C}" dt="2021-09-13T13:49:30.106" v="17" actId="1076"/>
          <ac:picMkLst>
            <pc:docMk/>
            <pc:sldMk cId="1393541693" sldId="320"/>
            <ac:picMk id="2" creationId="{E2695DFE-52A5-493C-A917-FD84AEAD8D4D}"/>
          </ac:picMkLst>
        </pc:picChg>
        <pc:picChg chg="mod">
          <ac:chgData name="Gert Ackermann" userId="S::gert@wheel.ie::0e08901a-80d1-45bb-886a-b226b5064f72" providerId="AD" clId="Web-{08C52446-F566-ECDD-4D95-280E24626B9C}" dt="2021-09-13T13:49:33.888" v="18" actId="1076"/>
          <ac:picMkLst>
            <pc:docMk/>
            <pc:sldMk cId="1393541693" sldId="320"/>
            <ac:picMk id="14" creationId="{00000000-0000-0000-0000-000000000000}"/>
          </ac:picMkLst>
        </pc:picChg>
      </pc:sldChg>
      <pc:sldChg chg="modSp">
        <pc:chgData name="Gert Ackermann" userId="S::gert@wheel.ie::0e08901a-80d1-45bb-886a-b226b5064f72" providerId="AD" clId="Web-{08C52446-F566-ECDD-4D95-280E24626B9C}" dt="2021-09-13T13:50:09.576" v="29" actId="20577"/>
        <pc:sldMkLst>
          <pc:docMk/>
          <pc:sldMk cId="2614794330" sldId="321"/>
        </pc:sldMkLst>
        <pc:spChg chg="mod">
          <ac:chgData name="Gert Ackermann" userId="S::gert@wheel.ie::0e08901a-80d1-45bb-886a-b226b5064f72" providerId="AD" clId="Web-{08C52446-F566-ECDD-4D95-280E24626B9C}" dt="2021-09-13T13:50:09.576" v="29" actId="20577"/>
          <ac:spMkLst>
            <pc:docMk/>
            <pc:sldMk cId="2614794330" sldId="321"/>
            <ac:spMk id="2" creationId="{4A46AC58-1320-4D86-B49F-494D9FA9B083}"/>
          </ac:spMkLst>
        </pc:spChg>
      </pc:sldChg>
      <pc:sldChg chg="addSp delSp modSp ord">
        <pc:chgData name="Gert Ackermann" userId="S::gert@wheel.ie::0e08901a-80d1-45bb-886a-b226b5064f72" providerId="AD" clId="Web-{08C52446-F566-ECDD-4D95-280E24626B9C}" dt="2021-09-13T13:59:41.967" v="56"/>
        <pc:sldMkLst>
          <pc:docMk/>
          <pc:sldMk cId="2999687472" sldId="322"/>
        </pc:sldMkLst>
        <pc:spChg chg="del">
          <ac:chgData name="Gert Ackermann" userId="S::gert@wheel.ie::0e08901a-80d1-45bb-886a-b226b5064f72" providerId="AD" clId="Web-{08C52446-F566-ECDD-4D95-280E24626B9C}" dt="2021-09-13T13:54:49.506" v="31"/>
          <ac:spMkLst>
            <pc:docMk/>
            <pc:sldMk cId="2999687472" sldId="322"/>
            <ac:spMk id="2" creationId="{F6C51985-979B-45D5-9A02-26C2385D6636}"/>
          </ac:spMkLst>
        </pc:spChg>
        <pc:spChg chg="del">
          <ac:chgData name="Gert Ackermann" userId="S::gert@wheel.ie::0e08901a-80d1-45bb-886a-b226b5064f72" providerId="AD" clId="Web-{08C52446-F566-ECDD-4D95-280E24626B9C}" dt="2021-09-13T13:54:42.584" v="30"/>
          <ac:spMkLst>
            <pc:docMk/>
            <pc:sldMk cId="2999687472" sldId="322"/>
            <ac:spMk id="3" creationId="{2B21415C-56D2-47A5-A970-CB2E5F45514B}"/>
          </ac:spMkLst>
        </pc:spChg>
        <pc:spChg chg="add del mod">
          <ac:chgData name="Gert Ackermann" userId="S::gert@wheel.ie::0e08901a-80d1-45bb-886a-b226b5064f72" providerId="AD" clId="Web-{08C52446-F566-ECDD-4D95-280E24626B9C}" dt="2021-09-13T13:56:54.931" v="41"/>
          <ac:spMkLst>
            <pc:docMk/>
            <pc:sldMk cId="2999687472" sldId="322"/>
            <ac:spMk id="7" creationId="{6D587D50-FF34-42D6-B6BD-ACB2D02C67F7}"/>
          </ac:spMkLst>
        </pc:spChg>
        <pc:spChg chg="add del mod">
          <ac:chgData name="Gert Ackermann" userId="S::gert@wheel.ie::0e08901a-80d1-45bb-886a-b226b5064f72" providerId="AD" clId="Web-{08C52446-F566-ECDD-4D95-280E24626B9C}" dt="2021-09-13T13:57:10.697" v="43"/>
          <ac:spMkLst>
            <pc:docMk/>
            <pc:sldMk cId="2999687472" sldId="322"/>
            <ac:spMk id="10" creationId="{B9B8DA25-E939-46FD-81E4-CFDB52CF30E3}"/>
          </ac:spMkLst>
        </pc:spChg>
        <pc:spChg chg="add del mod">
          <ac:chgData name="Gert Ackermann" userId="S::gert@wheel.ie::0e08901a-80d1-45bb-886a-b226b5064f72" providerId="AD" clId="Web-{08C52446-F566-ECDD-4D95-280E24626B9C}" dt="2021-09-13T13:58:37.918" v="49"/>
          <ac:spMkLst>
            <pc:docMk/>
            <pc:sldMk cId="2999687472" sldId="322"/>
            <ac:spMk id="13" creationId="{FC3A5956-BCBC-465E-9C7A-3F10D2DB6814}"/>
          </ac:spMkLst>
        </pc:spChg>
        <pc:picChg chg="add del mod ord">
          <ac:chgData name="Gert Ackermann" userId="S::gert@wheel.ie::0e08901a-80d1-45bb-886a-b226b5064f72" providerId="AD" clId="Web-{08C52446-F566-ECDD-4D95-280E24626B9C}" dt="2021-09-13T13:56:46.743" v="40"/>
          <ac:picMkLst>
            <pc:docMk/>
            <pc:sldMk cId="2999687472" sldId="322"/>
            <ac:picMk id="5" creationId="{8A5BC64A-D628-455A-BB30-CA5CA3D6898B}"/>
          </ac:picMkLst>
        </pc:picChg>
        <pc:picChg chg="add del mod ord">
          <ac:chgData name="Gert Ackermann" userId="S::gert@wheel.ie::0e08901a-80d1-45bb-886a-b226b5064f72" providerId="AD" clId="Web-{08C52446-F566-ECDD-4D95-280E24626B9C}" dt="2021-09-13T13:57:01.088" v="42"/>
          <ac:picMkLst>
            <pc:docMk/>
            <pc:sldMk cId="2999687472" sldId="322"/>
            <ac:picMk id="8" creationId="{B4532979-AC48-4B04-83AD-3F7353AACF55}"/>
          </ac:picMkLst>
        </pc:picChg>
        <pc:picChg chg="add del mod ord">
          <ac:chgData name="Gert Ackermann" userId="S::gert@wheel.ie::0e08901a-80d1-45bb-886a-b226b5064f72" providerId="AD" clId="Web-{08C52446-F566-ECDD-4D95-280E24626B9C}" dt="2021-09-13T13:57:21.182" v="48"/>
          <ac:picMkLst>
            <pc:docMk/>
            <pc:sldMk cId="2999687472" sldId="322"/>
            <ac:picMk id="11" creationId="{2009EEDA-EA43-49FD-B724-38798DC9309F}"/>
          </ac:picMkLst>
        </pc:picChg>
        <pc:picChg chg="add mod ord">
          <ac:chgData name="Gert Ackermann" userId="S::gert@wheel.ie::0e08901a-80d1-45bb-886a-b226b5064f72" providerId="AD" clId="Web-{08C52446-F566-ECDD-4D95-280E24626B9C}" dt="2021-09-13T13:59:31.060" v="55" actId="1076"/>
          <ac:picMkLst>
            <pc:docMk/>
            <pc:sldMk cId="2999687472" sldId="322"/>
            <ac:picMk id="14" creationId="{5030C56E-7F99-4148-B4AE-C760384EEBC1}"/>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EBEEB9-D39A-4513-B973-CA68A584E1FC}" type="doc">
      <dgm:prSet loTypeId="urn:microsoft.com/office/officeart/2005/8/layout/venn1" loCatId="relationship" qsTypeId="urn:microsoft.com/office/officeart/2005/8/quickstyle/3d7" qsCatId="3D" csTypeId="urn:microsoft.com/office/officeart/2005/8/colors/accent3_2" csCatId="accent3" phldr="1"/>
      <dgm:spPr/>
    </dgm:pt>
    <dgm:pt modelId="{8F491234-B762-4851-97E4-68B9A0BC8FD0}">
      <dgm:prSet phldrT="[Text]"/>
      <dgm:spPr/>
      <dgm:t>
        <a:bodyPr/>
        <a:lstStyle/>
        <a:p>
          <a:r>
            <a:rPr lang="en-US" dirty="0" smtClean="0">
              <a:latin typeface="Cambria" panose="02040503050406030204" pitchFamily="18" charset="0"/>
              <a:ea typeface="Cambria" panose="02040503050406030204" pitchFamily="18" charset="0"/>
            </a:rPr>
            <a:t>Vital Workforce</a:t>
          </a:r>
          <a:endParaRPr lang="en-US" dirty="0">
            <a:latin typeface="Cambria" panose="02040503050406030204" pitchFamily="18" charset="0"/>
            <a:ea typeface="Cambria" panose="02040503050406030204" pitchFamily="18" charset="0"/>
          </a:endParaRPr>
        </a:p>
      </dgm:t>
    </dgm:pt>
    <dgm:pt modelId="{61CB03F9-18F6-41D7-BA63-4F1E51A1EE8D}" type="parTrans" cxnId="{283694D0-B43E-447A-8FC4-048BB3907717}">
      <dgm:prSet/>
      <dgm:spPr/>
      <dgm:t>
        <a:bodyPr/>
        <a:lstStyle/>
        <a:p>
          <a:endParaRPr lang="en-US"/>
        </a:p>
      </dgm:t>
    </dgm:pt>
    <dgm:pt modelId="{D589814D-1A2C-43A6-BF98-CEC0E6D12D16}" type="sibTrans" cxnId="{283694D0-B43E-447A-8FC4-048BB3907717}">
      <dgm:prSet/>
      <dgm:spPr/>
      <dgm:t>
        <a:bodyPr/>
        <a:lstStyle/>
        <a:p>
          <a:endParaRPr lang="en-US"/>
        </a:p>
      </dgm:t>
    </dgm:pt>
    <dgm:pt modelId="{A0701735-A05A-4609-A807-879030AC7E52}">
      <dgm:prSet phldrT="[Text]"/>
      <dgm:spPr/>
      <dgm:t>
        <a:bodyPr/>
        <a:lstStyle/>
        <a:p>
          <a:r>
            <a:rPr lang="en-US" dirty="0" smtClean="0">
              <a:latin typeface="Cambria" panose="02040503050406030204" pitchFamily="18" charset="0"/>
              <a:ea typeface="Cambria" panose="02040503050406030204" pitchFamily="18" charset="0"/>
            </a:rPr>
            <a:t>Partner in Social Change</a:t>
          </a:r>
          <a:endParaRPr lang="en-US" dirty="0">
            <a:latin typeface="Cambria" panose="02040503050406030204" pitchFamily="18" charset="0"/>
            <a:ea typeface="Cambria" panose="02040503050406030204" pitchFamily="18" charset="0"/>
          </a:endParaRPr>
        </a:p>
      </dgm:t>
    </dgm:pt>
    <dgm:pt modelId="{C2DDFADC-E13D-4D7C-BB4A-FB56BD2C52C5}" type="parTrans" cxnId="{3D183FC2-BD56-4E0E-ACE8-94703B5A0B24}">
      <dgm:prSet/>
      <dgm:spPr/>
      <dgm:t>
        <a:bodyPr/>
        <a:lstStyle/>
        <a:p>
          <a:endParaRPr lang="en-US"/>
        </a:p>
      </dgm:t>
    </dgm:pt>
    <dgm:pt modelId="{73AC19DE-B5FB-4090-9790-E4E5A713AD3F}" type="sibTrans" cxnId="{3D183FC2-BD56-4E0E-ACE8-94703B5A0B24}">
      <dgm:prSet/>
      <dgm:spPr/>
      <dgm:t>
        <a:bodyPr/>
        <a:lstStyle/>
        <a:p>
          <a:endParaRPr lang="en-US"/>
        </a:p>
      </dgm:t>
    </dgm:pt>
    <dgm:pt modelId="{33E97F39-0F15-414D-BAC0-20D3DFADF38F}">
      <dgm:prSet phldrT="[Text]"/>
      <dgm:spPr/>
      <dgm:t>
        <a:bodyPr/>
        <a:lstStyle/>
        <a:p>
          <a:r>
            <a:rPr lang="en-US" dirty="0" smtClean="0">
              <a:latin typeface="Cambria" panose="02040503050406030204" pitchFamily="18" charset="0"/>
              <a:ea typeface="Cambria" panose="02040503050406030204" pitchFamily="18" charset="0"/>
            </a:rPr>
            <a:t>Advocate of lifelong learning</a:t>
          </a:r>
          <a:endParaRPr lang="en-US" dirty="0">
            <a:latin typeface="Cambria" panose="02040503050406030204" pitchFamily="18" charset="0"/>
            <a:ea typeface="Cambria" panose="02040503050406030204" pitchFamily="18" charset="0"/>
          </a:endParaRPr>
        </a:p>
      </dgm:t>
    </dgm:pt>
    <dgm:pt modelId="{40E349EB-10B3-4C5E-BD05-B829F635350C}" type="parTrans" cxnId="{C1D6176D-BF64-453D-81D1-C376BC50C4BA}">
      <dgm:prSet/>
      <dgm:spPr/>
      <dgm:t>
        <a:bodyPr/>
        <a:lstStyle/>
        <a:p>
          <a:endParaRPr lang="en-US"/>
        </a:p>
      </dgm:t>
    </dgm:pt>
    <dgm:pt modelId="{667F765B-956B-450A-8499-0D12D86C6FBA}" type="sibTrans" cxnId="{C1D6176D-BF64-453D-81D1-C376BC50C4BA}">
      <dgm:prSet/>
      <dgm:spPr/>
      <dgm:t>
        <a:bodyPr/>
        <a:lstStyle/>
        <a:p>
          <a:endParaRPr lang="en-US"/>
        </a:p>
      </dgm:t>
    </dgm:pt>
    <dgm:pt modelId="{B9336A9F-8386-4922-B1A0-E14AFE2A753C}" type="pres">
      <dgm:prSet presAssocID="{89EBEEB9-D39A-4513-B973-CA68A584E1FC}" presName="compositeShape" presStyleCnt="0">
        <dgm:presLayoutVars>
          <dgm:chMax val="7"/>
          <dgm:dir/>
          <dgm:resizeHandles val="exact"/>
        </dgm:presLayoutVars>
      </dgm:prSet>
      <dgm:spPr/>
    </dgm:pt>
    <dgm:pt modelId="{9CA52107-A705-4F8B-B353-F8A1E08BA516}" type="pres">
      <dgm:prSet presAssocID="{8F491234-B762-4851-97E4-68B9A0BC8FD0}" presName="circ1" presStyleLbl="vennNode1" presStyleIdx="0" presStyleCnt="3"/>
      <dgm:spPr/>
      <dgm:t>
        <a:bodyPr/>
        <a:lstStyle/>
        <a:p>
          <a:endParaRPr lang="en-US"/>
        </a:p>
      </dgm:t>
    </dgm:pt>
    <dgm:pt modelId="{B143F2D0-0189-4F9D-92E0-0D6378CB5751}" type="pres">
      <dgm:prSet presAssocID="{8F491234-B762-4851-97E4-68B9A0BC8FD0}" presName="circ1Tx" presStyleLbl="revTx" presStyleIdx="0" presStyleCnt="0">
        <dgm:presLayoutVars>
          <dgm:chMax val="0"/>
          <dgm:chPref val="0"/>
          <dgm:bulletEnabled val="1"/>
        </dgm:presLayoutVars>
      </dgm:prSet>
      <dgm:spPr/>
      <dgm:t>
        <a:bodyPr/>
        <a:lstStyle/>
        <a:p>
          <a:endParaRPr lang="en-US"/>
        </a:p>
      </dgm:t>
    </dgm:pt>
    <dgm:pt modelId="{8EF7E800-195C-42F1-B980-D8E897F04968}" type="pres">
      <dgm:prSet presAssocID="{A0701735-A05A-4609-A807-879030AC7E52}" presName="circ2" presStyleLbl="vennNode1" presStyleIdx="1" presStyleCnt="3"/>
      <dgm:spPr/>
      <dgm:t>
        <a:bodyPr/>
        <a:lstStyle/>
        <a:p>
          <a:endParaRPr lang="en-US"/>
        </a:p>
      </dgm:t>
    </dgm:pt>
    <dgm:pt modelId="{A54647A2-8E90-4CA6-BE69-508BEF86EB87}" type="pres">
      <dgm:prSet presAssocID="{A0701735-A05A-4609-A807-879030AC7E52}" presName="circ2Tx" presStyleLbl="revTx" presStyleIdx="0" presStyleCnt="0">
        <dgm:presLayoutVars>
          <dgm:chMax val="0"/>
          <dgm:chPref val="0"/>
          <dgm:bulletEnabled val="1"/>
        </dgm:presLayoutVars>
      </dgm:prSet>
      <dgm:spPr/>
      <dgm:t>
        <a:bodyPr/>
        <a:lstStyle/>
        <a:p>
          <a:endParaRPr lang="en-US"/>
        </a:p>
      </dgm:t>
    </dgm:pt>
    <dgm:pt modelId="{2190CFCB-7370-4606-80DF-02B15A44D050}" type="pres">
      <dgm:prSet presAssocID="{33E97F39-0F15-414D-BAC0-20D3DFADF38F}" presName="circ3" presStyleLbl="vennNode1" presStyleIdx="2" presStyleCnt="3"/>
      <dgm:spPr/>
      <dgm:t>
        <a:bodyPr/>
        <a:lstStyle/>
        <a:p>
          <a:endParaRPr lang="en-US"/>
        </a:p>
      </dgm:t>
    </dgm:pt>
    <dgm:pt modelId="{ACC648F4-342F-4E47-92CD-FC638063940D}" type="pres">
      <dgm:prSet presAssocID="{33E97F39-0F15-414D-BAC0-20D3DFADF38F}" presName="circ3Tx" presStyleLbl="revTx" presStyleIdx="0" presStyleCnt="0">
        <dgm:presLayoutVars>
          <dgm:chMax val="0"/>
          <dgm:chPref val="0"/>
          <dgm:bulletEnabled val="1"/>
        </dgm:presLayoutVars>
      </dgm:prSet>
      <dgm:spPr/>
      <dgm:t>
        <a:bodyPr/>
        <a:lstStyle/>
        <a:p>
          <a:endParaRPr lang="en-US"/>
        </a:p>
      </dgm:t>
    </dgm:pt>
  </dgm:ptLst>
  <dgm:cxnLst>
    <dgm:cxn modelId="{55BBE286-FAEE-43F4-9AB9-9FEF72D13C21}" type="presOf" srcId="{8F491234-B762-4851-97E4-68B9A0BC8FD0}" destId="{B143F2D0-0189-4F9D-92E0-0D6378CB5751}" srcOrd="1" destOrd="0" presId="urn:microsoft.com/office/officeart/2005/8/layout/venn1"/>
    <dgm:cxn modelId="{03897163-7627-43E4-B4FF-043657D3B948}" type="presOf" srcId="{8F491234-B762-4851-97E4-68B9A0BC8FD0}" destId="{9CA52107-A705-4F8B-B353-F8A1E08BA516}" srcOrd="0" destOrd="0" presId="urn:microsoft.com/office/officeart/2005/8/layout/venn1"/>
    <dgm:cxn modelId="{6045BDF0-4CB7-4168-99A0-7104BC6453EC}" type="presOf" srcId="{33E97F39-0F15-414D-BAC0-20D3DFADF38F}" destId="{2190CFCB-7370-4606-80DF-02B15A44D050}" srcOrd="0" destOrd="0" presId="urn:microsoft.com/office/officeart/2005/8/layout/venn1"/>
    <dgm:cxn modelId="{B8540354-9BA1-409B-9C93-0432359C82F3}" type="presOf" srcId="{89EBEEB9-D39A-4513-B973-CA68A584E1FC}" destId="{B9336A9F-8386-4922-B1A0-E14AFE2A753C}" srcOrd="0" destOrd="0" presId="urn:microsoft.com/office/officeart/2005/8/layout/venn1"/>
    <dgm:cxn modelId="{C1D6176D-BF64-453D-81D1-C376BC50C4BA}" srcId="{89EBEEB9-D39A-4513-B973-CA68A584E1FC}" destId="{33E97F39-0F15-414D-BAC0-20D3DFADF38F}" srcOrd="2" destOrd="0" parTransId="{40E349EB-10B3-4C5E-BD05-B829F635350C}" sibTransId="{667F765B-956B-450A-8499-0D12D86C6FBA}"/>
    <dgm:cxn modelId="{3D183FC2-BD56-4E0E-ACE8-94703B5A0B24}" srcId="{89EBEEB9-D39A-4513-B973-CA68A584E1FC}" destId="{A0701735-A05A-4609-A807-879030AC7E52}" srcOrd="1" destOrd="0" parTransId="{C2DDFADC-E13D-4D7C-BB4A-FB56BD2C52C5}" sibTransId="{73AC19DE-B5FB-4090-9790-E4E5A713AD3F}"/>
    <dgm:cxn modelId="{283694D0-B43E-447A-8FC4-048BB3907717}" srcId="{89EBEEB9-D39A-4513-B973-CA68A584E1FC}" destId="{8F491234-B762-4851-97E4-68B9A0BC8FD0}" srcOrd="0" destOrd="0" parTransId="{61CB03F9-18F6-41D7-BA63-4F1E51A1EE8D}" sibTransId="{D589814D-1A2C-43A6-BF98-CEC0E6D12D16}"/>
    <dgm:cxn modelId="{6B5DBB1F-EFDA-45C2-835E-38D3B8F75DAD}" type="presOf" srcId="{A0701735-A05A-4609-A807-879030AC7E52}" destId="{8EF7E800-195C-42F1-B980-D8E897F04968}" srcOrd="0" destOrd="0" presId="urn:microsoft.com/office/officeart/2005/8/layout/venn1"/>
    <dgm:cxn modelId="{11AA420C-4B78-4A8C-8D1C-D65A94E81669}" type="presOf" srcId="{33E97F39-0F15-414D-BAC0-20D3DFADF38F}" destId="{ACC648F4-342F-4E47-92CD-FC638063940D}" srcOrd="1" destOrd="0" presId="urn:microsoft.com/office/officeart/2005/8/layout/venn1"/>
    <dgm:cxn modelId="{7D33F54F-511F-4039-8EE1-0048FAB7BF94}" type="presOf" srcId="{A0701735-A05A-4609-A807-879030AC7E52}" destId="{A54647A2-8E90-4CA6-BE69-508BEF86EB87}" srcOrd="1" destOrd="0" presId="urn:microsoft.com/office/officeart/2005/8/layout/venn1"/>
    <dgm:cxn modelId="{A0AD0B61-20AD-41E4-A508-155006EC2BB6}" type="presParOf" srcId="{B9336A9F-8386-4922-B1A0-E14AFE2A753C}" destId="{9CA52107-A705-4F8B-B353-F8A1E08BA516}" srcOrd="0" destOrd="0" presId="urn:microsoft.com/office/officeart/2005/8/layout/venn1"/>
    <dgm:cxn modelId="{2A1C1DE0-03AD-43E1-9998-14B98BE4CF20}" type="presParOf" srcId="{B9336A9F-8386-4922-B1A0-E14AFE2A753C}" destId="{B143F2D0-0189-4F9D-92E0-0D6378CB5751}" srcOrd="1" destOrd="0" presId="urn:microsoft.com/office/officeart/2005/8/layout/venn1"/>
    <dgm:cxn modelId="{ADDD5886-083D-4904-AB51-FEC0A91CEEBF}" type="presParOf" srcId="{B9336A9F-8386-4922-B1A0-E14AFE2A753C}" destId="{8EF7E800-195C-42F1-B980-D8E897F04968}" srcOrd="2" destOrd="0" presId="urn:microsoft.com/office/officeart/2005/8/layout/venn1"/>
    <dgm:cxn modelId="{5C981581-5498-4D29-81E5-5BAF539BC6EA}" type="presParOf" srcId="{B9336A9F-8386-4922-B1A0-E14AFE2A753C}" destId="{A54647A2-8E90-4CA6-BE69-508BEF86EB87}" srcOrd="3" destOrd="0" presId="urn:microsoft.com/office/officeart/2005/8/layout/venn1"/>
    <dgm:cxn modelId="{423769E7-0898-4E71-B36C-BCD8E668E321}" type="presParOf" srcId="{B9336A9F-8386-4922-B1A0-E14AFE2A753C}" destId="{2190CFCB-7370-4606-80DF-02B15A44D050}" srcOrd="4" destOrd="0" presId="urn:microsoft.com/office/officeart/2005/8/layout/venn1"/>
    <dgm:cxn modelId="{1036DE54-97F8-4E38-A2D7-F84A9168CE5A}" type="presParOf" srcId="{B9336A9F-8386-4922-B1A0-E14AFE2A753C}" destId="{ACC648F4-342F-4E47-92CD-FC638063940D}"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A52107-A705-4F8B-B353-F8A1E08BA516}">
      <dsp:nvSpPr>
        <dsp:cNvPr id="0" name=""/>
        <dsp:cNvSpPr/>
      </dsp:nvSpPr>
      <dsp:spPr>
        <a:xfrm>
          <a:off x="1758496" y="54485"/>
          <a:ext cx="2615293" cy="2615293"/>
        </a:xfrm>
        <a:prstGeom prst="ellipse">
          <a:avLst/>
        </a:prstGeom>
        <a:solidFill>
          <a:schemeClr val="accent3">
            <a:alpha val="50000"/>
            <a:hueOff val="0"/>
            <a:satOff val="0"/>
            <a:lumOff val="0"/>
            <a:alphaOff val="0"/>
          </a:schemeClr>
        </a:solidFill>
        <a:ln>
          <a:noFill/>
        </a:ln>
        <a:effectLst/>
        <a:sp3d extrusionH="50600" prstMaterial="clear">
          <a:bevelT w="101600" h="80600" prst="relaxedInset"/>
          <a:bevelB w="80600" h="80600" prst="relaxedInset"/>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en-US" sz="2900" kern="1200" dirty="0" smtClean="0">
              <a:latin typeface="Cambria" panose="02040503050406030204" pitchFamily="18" charset="0"/>
              <a:ea typeface="Cambria" panose="02040503050406030204" pitchFamily="18" charset="0"/>
            </a:rPr>
            <a:t>Vital Workforce</a:t>
          </a:r>
          <a:endParaRPr lang="en-US" sz="2900" kern="1200" dirty="0">
            <a:latin typeface="Cambria" panose="02040503050406030204" pitchFamily="18" charset="0"/>
            <a:ea typeface="Cambria" panose="02040503050406030204" pitchFamily="18" charset="0"/>
          </a:endParaRPr>
        </a:p>
      </dsp:txBody>
      <dsp:txXfrm>
        <a:off x="2107202" y="512161"/>
        <a:ext cx="1917881" cy="1176881"/>
      </dsp:txXfrm>
    </dsp:sp>
    <dsp:sp modelId="{8EF7E800-195C-42F1-B980-D8E897F04968}">
      <dsp:nvSpPr>
        <dsp:cNvPr id="0" name=""/>
        <dsp:cNvSpPr/>
      </dsp:nvSpPr>
      <dsp:spPr>
        <a:xfrm>
          <a:off x="2702181" y="1689043"/>
          <a:ext cx="2615293" cy="2615293"/>
        </a:xfrm>
        <a:prstGeom prst="ellipse">
          <a:avLst/>
        </a:prstGeom>
        <a:solidFill>
          <a:schemeClr val="accent3">
            <a:alpha val="50000"/>
            <a:hueOff val="0"/>
            <a:satOff val="0"/>
            <a:lumOff val="0"/>
            <a:alphaOff val="0"/>
          </a:schemeClr>
        </a:solidFill>
        <a:ln>
          <a:noFill/>
        </a:ln>
        <a:effectLst/>
        <a:sp3d extrusionH="50600" prstMaterial="clear">
          <a:bevelT w="101600" h="80600" prst="relaxedInset"/>
          <a:bevelB w="80600" h="80600" prst="relaxedInset"/>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en-US" sz="2900" kern="1200" dirty="0" smtClean="0">
              <a:latin typeface="Cambria" panose="02040503050406030204" pitchFamily="18" charset="0"/>
              <a:ea typeface="Cambria" panose="02040503050406030204" pitchFamily="18" charset="0"/>
            </a:rPr>
            <a:t>Partner in Social Change</a:t>
          </a:r>
          <a:endParaRPr lang="en-US" sz="2900" kern="1200" dirty="0">
            <a:latin typeface="Cambria" panose="02040503050406030204" pitchFamily="18" charset="0"/>
            <a:ea typeface="Cambria" panose="02040503050406030204" pitchFamily="18" charset="0"/>
          </a:endParaRPr>
        </a:p>
      </dsp:txBody>
      <dsp:txXfrm>
        <a:off x="3502025" y="2364660"/>
        <a:ext cx="1569175" cy="1438411"/>
      </dsp:txXfrm>
    </dsp:sp>
    <dsp:sp modelId="{2190CFCB-7370-4606-80DF-02B15A44D050}">
      <dsp:nvSpPr>
        <dsp:cNvPr id="0" name=""/>
        <dsp:cNvSpPr/>
      </dsp:nvSpPr>
      <dsp:spPr>
        <a:xfrm>
          <a:off x="814811" y="1689043"/>
          <a:ext cx="2615293" cy="2615293"/>
        </a:xfrm>
        <a:prstGeom prst="ellipse">
          <a:avLst/>
        </a:prstGeom>
        <a:solidFill>
          <a:schemeClr val="accent3">
            <a:alpha val="50000"/>
            <a:hueOff val="0"/>
            <a:satOff val="0"/>
            <a:lumOff val="0"/>
            <a:alphaOff val="0"/>
          </a:schemeClr>
        </a:solidFill>
        <a:ln>
          <a:noFill/>
        </a:ln>
        <a:effectLst/>
        <a:sp3d extrusionH="50600" prstMaterial="clear">
          <a:bevelT w="101600" h="80600" prst="relaxedInset"/>
          <a:bevelB w="80600" h="80600" prst="relaxedInset"/>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en-US" sz="2900" kern="1200" dirty="0" smtClean="0">
              <a:latin typeface="Cambria" panose="02040503050406030204" pitchFamily="18" charset="0"/>
              <a:ea typeface="Cambria" panose="02040503050406030204" pitchFamily="18" charset="0"/>
            </a:rPr>
            <a:t>Advocate of lifelong learning</a:t>
          </a:r>
          <a:endParaRPr lang="en-US" sz="2900" kern="1200" dirty="0">
            <a:latin typeface="Cambria" panose="02040503050406030204" pitchFamily="18" charset="0"/>
            <a:ea typeface="Cambria" panose="02040503050406030204" pitchFamily="18" charset="0"/>
          </a:endParaRPr>
        </a:p>
      </dsp:txBody>
      <dsp:txXfrm>
        <a:off x="1061084" y="2364660"/>
        <a:ext cx="1569175" cy="143841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5CD7A9-7CF4-EF4F-B9E5-45CD0898917A}" type="datetimeFigureOut">
              <a:rPr lang="en-US" smtClean="0"/>
              <a:pPr/>
              <a:t>11/7/2023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4751C16-D8A3-1A49-9C19-9FF5A3305D8A}"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05DEFB-BE4D-CF44-9F91-B2802751F414}" type="datetimeFigureOut">
              <a:rPr lang="en-US" smtClean="0"/>
              <a:pPr/>
              <a:t>11/7/2023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4735D7-05B8-3F42-93FD-458BABAA7E41}"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254735D7-05B8-3F42-93FD-458BABAA7E41}" type="slidenum">
              <a:rPr lang="en-US" smtClean="0"/>
              <a:pPr/>
              <a:t>1</a:t>
            </a:fld>
            <a:endParaRPr lang="en-US"/>
          </a:p>
        </p:txBody>
      </p:sp>
    </p:spTree>
    <p:extLst>
      <p:ext uri="{BB962C8B-B14F-4D97-AF65-F5344CB8AC3E}">
        <p14:creationId xmlns:p14="http://schemas.microsoft.com/office/powerpoint/2010/main" val="3804721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54735D7-05B8-3F42-93FD-458BABAA7E41}" type="slidenum">
              <a:rPr lang="en-US" smtClean="0"/>
              <a:pPr/>
              <a:t>4</a:t>
            </a:fld>
            <a:endParaRPr lang="en-US"/>
          </a:p>
        </p:txBody>
      </p:sp>
    </p:spTree>
    <p:extLst>
      <p:ext uri="{BB962C8B-B14F-4D97-AF65-F5344CB8AC3E}">
        <p14:creationId xmlns:p14="http://schemas.microsoft.com/office/powerpoint/2010/main" val="3377960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baseline="0"/>
          </a:p>
        </p:txBody>
      </p:sp>
      <p:sp>
        <p:nvSpPr>
          <p:cNvPr id="4" name="Slide Number Placeholder 3"/>
          <p:cNvSpPr>
            <a:spLocks noGrp="1"/>
          </p:cNvSpPr>
          <p:nvPr>
            <p:ph type="sldNum" sz="quarter" idx="10"/>
          </p:nvPr>
        </p:nvSpPr>
        <p:spPr/>
        <p:txBody>
          <a:bodyPr/>
          <a:lstStyle/>
          <a:p>
            <a:fld id="{254735D7-05B8-3F42-93FD-458BABAA7E41}" type="slidenum">
              <a:rPr lang="en-US" smtClean="0"/>
              <a:pPr/>
              <a:t>7</a:t>
            </a:fld>
            <a:endParaRPr lang="en-US"/>
          </a:p>
        </p:txBody>
      </p:sp>
    </p:spTree>
    <p:extLst>
      <p:ext uri="{BB962C8B-B14F-4D97-AF65-F5344CB8AC3E}">
        <p14:creationId xmlns:p14="http://schemas.microsoft.com/office/powerpoint/2010/main" val="94206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600"/>
              </a:spcBef>
            </a:pPr>
            <a:endParaRPr lang="en-GB" sz="1200">
              <a:cs typeface="Calibri"/>
            </a:endParaRPr>
          </a:p>
          <a:p>
            <a:endParaRPr lang="en-IE"/>
          </a:p>
        </p:txBody>
      </p:sp>
      <p:sp>
        <p:nvSpPr>
          <p:cNvPr id="4" name="Slide Number Placeholder 3"/>
          <p:cNvSpPr>
            <a:spLocks noGrp="1"/>
          </p:cNvSpPr>
          <p:nvPr>
            <p:ph type="sldNum" sz="quarter" idx="10"/>
          </p:nvPr>
        </p:nvSpPr>
        <p:spPr/>
        <p:txBody>
          <a:bodyPr/>
          <a:lstStyle/>
          <a:p>
            <a:fld id="{254735D7-05B8-3F42-93FD-458BABAA7E41}" type="slidenum">
              <a:rPr lang="en-US" smtClean="0"/>
              <a:pPr/>
              <a:t>8</a:t>
            </a:fld>
            <a:endParaRPr lang="en-US"/>
          </a:p>
        </p:txBody>
      </p:sp>
    </p:spTree>
    <p:extLst>
      <p:ext uri="{BB962C8B-B14F-4D97-AF65-F5344CB8AC3E}">
        <p14:creationId xmlns:p14="http://schemas.microsoft.com/office/powerpoint/2010/main" val="36529334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info@wheel.ie"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58000">
              <a:srgbClr val="DA1884"/>
            </a:gs>
            <a:gs pos="0">
              <a:srgbClr val="981D97"/>
            </a:gs>
            <a:gs pos="94000">
              <a:srgbClr val="EE5A5E"/>
            </a:gs>
          </a:gsLst>
          <a:lin ang="27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411376" y="1946097"/>
            <a:ext cx="2816811" cy="1102519"/>
          </a:xfrm>
        </p:spPr>
        <p:txBody>
          <a:bodyPr/>
          <a:lstStyle>
            <a:lvl1pPr>
              <a:defRPr>
                <a:solidFill>
                  <a:srgbClr val="FFFFFF"/>
                </a:solidFill>
              </a:defRPr>
            </a:lvl1pPr>
          </a:lstStyle>
          <a:p>
            <a:r>
              <a:rPr lang="ga-IE"/>
              <a:t>Click to edit Master title style</a:t>
            </a:r>
            <a:endParaRPr lang="en-US"/>
          </a:p>
        </p:txBody>
      </p:sp>
      <p:sp>
        <p:nvSpPr>
          <p:cNvPr id="3" name="Subtitle 2"/>
          <p:cNvSpPr>
            <a:spLocks noGrp="1"/>
          </p:cNvSpPr>
          <p:nvPr>
            <p:ph type="subTitle" idx="1"/>
          </p:nvPr>
        </p:nvSpPr>
        <p:spPr>
          <a:xfrm>
            <a:off x="5412699" y="3542656"/>
            <a:ext cx="2815488" cy="1314450"/>
          </a:xfrm>
        </p:spPr>
        <p:txBody>
          <a:bodyPr/>
          <a:lstStyle>
            <a:lvl1pPr marL="0" indent="0" algn="l">
              <a:lnSpc>
                <a:spcPts val="1900"/>
              </a:lnSpc>
              <a:spcBef>
                <a:spcPts val="0"/>
              </a:spcBef>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a:t>Click to edit Master subtitle style</a:t>
            </a:r>
            <a:endParaRPr lang="en-US"/>
          </a:p>
        </p:txBody>
      </p:sp>
      <p:sp>
        <p:nvSpPr>
          <p:cNvPr id="15" name="Footer Placeholder 14"/>
          <p:cNvSpPr>
            <a:spLocks noGrp="1"/>
          </p:cNvSpPr>
          <p:nvPr>
            <p:ph type="ftr" sz="quarter" idx="10"/>
          </p:nvPr>
        </p:nvSpPr>
        <p:spPr/>
        <p:txBody>
          <a:bodyPr/>
          <a:lstStyle/>
          <a:p>
            <a:r>
              <a:rPr lang="en-US"/>
              <a:t>Event Title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0003" y="1857007"/>
            <a:ext cx="4911870" cy="130258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Rectangle 9"/>
          <p:cNvSpPr/>
          <p:nvPr userDrawn="1"/>
        </p:nvSpPr>
        <p:spPr>
          <a:xfrm rot="10800000">
            <a:off x="0" y="-31156"/>
            <a:ext cx="9144000" cy="479489"/>
          </a:xfrm>
          <a:prstGeom prst="rect">
            <a:avLst/>
          </a:prstGeom>
          <a:gradFill flip="none" rotWithShape="1">
            <a:gsLst>
              <a:gs pos="56000">
                <a:srgbClr val="DA1884"/>
              </a:gs>
              <a:gs pos="0">
                <a:srgbClr val="981D97"/>
              </a:gs>
              <a:gs pos="95000">
                <a:srgbClr val="EE5A5E"/>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sz="2400"/>
          </a:p>
        </p:txBody>
      </p:sp>
      <p:sp>
        <p:nvSpPr>
          <p:cNvPr id="3" name="Content Placeholder 2"/>
          <p:cNvSpPr>
            <a:spLocks noGrp="1"/>
          </p:cNvSpPr>
          <p:nvPr>
            <p:ph idx="1" hasCustomPrompt="1"/>
          </p:nvPr>
        </p:nvSpPr>
        <p:spPr>
          <a:xfrm>
            <a:off x="457200" y="1998133"/>
            <a:ext cx="5003800" cy="2870334"/>
          </a:xfrm>
        </p:spPr>
        <p:txBody>
          <a:bodyPr/>
          <a:lstStyle>
            <a:lvl4pPr marL="58500" indent="-342900">
              <a:buFont typeface="Wingdings" charset="2"/>
              <a:buAutoNum type="arabicPlain"/>
              <a:defRPr/>
            </a:lvl4pPr>
          </a:lstStyle>
          <a:p>
            <a:pPr lvl="3"/>
            <a:r>
              <a:rPr lang="ga-IE"/>
              <a:t>Fourth level</a:t>
            </a:r>
          </a:p>
        </p:txBody>
      </p:sp>
      <p:sp>
        <p:nvSpPr>
          <p:cNvPr id="7" name="Slide Number Placeholder 6"/>
          <p:cNvSpPr>
            <a:spLocks noGrp="1"/>
          </p:cNvSpPr>
          <p:nvPr>
            <p:ph type="sldNum" sz="quarter" idx="10"/>
          </p:nvPr>
        </p:nvSpPr>
        <p:spPr/>
        <p:txBody>
          <a:bodyPr/>
          <a:lstStyle>
            <a:lvl1pPr>
              <a:defRPr>
                <a:solidFill>
                  <a:srgbClr val="FFFFFF"/>
                </a:solidFill>
              </a:defRPr>
            </a:lvl1pPr>
          </a:lstStyle>
          <a:p>
            <a:fld id="{EDB5AA4A-294A-274D-B37D-A5E4A48C984F}" type="slidenum">
              <a:rPr lang="en-US" smtClean="0"/>
              <a:pPr/>
              <a:t>‹#›</a:t>
            </a:fld>
            <a:endParaRPr lang="en-US"/>
          </a:p>
        </p:txBody>
      </p:sp>
      <p:sp>
        <p:nvSpPr>
          <p:cNvPr id="8" name="Footer Placeholder 7"/>
          <p:cNvSpPr>
            <a:spLocks noGrp="1"/>
          </p:cNvSpPr>
          <p:nvPr>
            <p:ph type="ftr" sz="quarter" idx="11"/>
          </p:nvPr>
        </p:nvSpPr>
        <p:spPr/>
        <p:txBody>
          <a:bodyPr/>
          <a:lstStyle>
            <a:lvl1pPr>
              <a:defRPr>
                <a:solidFill>
                  <a:schemeClr val="bg1"/>
                </a:solidFill>
              </a:defRPr>
            </a:lvl1pPr>
          </a:lstStyle>
          <a:p>
            <a:r>
              <a:rPr lang="en-US"/>
              <a:t>Event Title</a:t>
            </a:r>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2810" y="631891"/>
            <a:ext cx="2089934" cy="57198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10" name="Rectangle 9"/>
          <p:cNvSpPr/>
          <p:nvPr userDrawn="1"/>
        </p:nvSpPr>
        <p:spPr>
          <a:xfrm rot="10800000">
            <a:off x="0" y="-31156"/>
            <a:ext cx="9144000" cy="479489"/>
          </a:xfrm>
          <a:prstGeom prst="rect">
            <a:avLst/>
          </a:prstGeom>
          <a:gradFill flip="none" rotWithShape="1">
            <a:gsLst>
              <a:gs pos="59000">
                <a:srgbClr val="DA1884"/>
              </a:gs>
              <a:gs pos="0">
                <a:srgbClr val="981D97"/>
              </a:gs>
              <a:gs pos="95000">
                <a:srgbClr val="EE5A5E"/>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sz="2400"/>
          </a:p>
        </p:txBody>
      </p:sp>
      <p:sp>
        <p:nvSpPr>
          <p:cNvPr id="2" name="Title 1"/>
          <p:cNvSpPr>
            <a:spLocks noGrp="1"/>
          </p:cNvSpPr>
          <p:nvPr>
            <p:ph type="title"/>
          </p:nvPr>
        </p:nvSpPr>
        <p:spPr>
          <a:xfrm>
            <a:off x="457200" y="778933"/>
            <a:ext cx="8229600" cy="558139"/>
          </a:xfrm>
        </p:spPr>
        <p:txBody>
          <a:bodyPr/>
          <a:lstStyle>
            <a:lvl1pPr>
              <a:lnSpc>
                <a:spcPts val="2200"/>
              </a:lnSpc>
              <a:defRPr sz="2200">
                <a:solidFill>
                  <a:schemeClr val="tx1">
                    <a:lumMod val="50000"/>
                    <a:lumOff val="50000"/>
                  </a:schemeClr>
                </a:solidFill>
              </a:defRPr>
            </a:lvl1pPr>
          </a:lstStyle>
          <a:p>
            <a:r>
              <a:rPr lang="ga-IE"/>
              <a:t>Click to edit Master title style</a:t>
            </a:r>
            <a:endParaRPr lang="en-US"/>
          </a:p>
        </p:txBody>
      </p:sp>
      <p:sp>
        <p:nvSpPr>
          <p:cNvPr id="3" name="Content Placeholder 2"/>
          <p:cNvSpPr>
            <a:spLocks noGrp="1"/>
          </p:cNvSpPr>
          <p:nvPr>
            <p:ph idx="1"/>
          </p:nvPr>
        </p:nvSpPr>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7" name="Slide Number Placeholder 6"/>
          <p:cNvSpPr>
            <a:spLocks noGrp="1"/>
          </p:cNvSpPr>
          <p:nvPr>
            <p:ph type="sldNum" sz="quarter" idx="10"/>
          </p:nvPr>
        </p:nvSpPr>
        <p:spPr/>
        <p:txBody>
          <a:bodyPr/>
          <a:lstStyle>
            <a:lvl1pPr>
              <a:defRPr>
                <a:solidFill>
                  <a:srgbClr val="FFFFFF"/>
                </a:solidFill>
              </a:defRPr>
            </a:lvl1pPr>
          </a:lstStyle>
          <a:p>
            <a:fld id="{EDB5AA4A-294A-274D-B37D-A5E4A48C984F}" type="slidenum">
              <a:rPr lang="en-US" smtClean="0"/>
              <a:pPr/>
              <a:t>‹#›</a:t>
            </a:fld>
            <a:endParaRPr lang="en-US"/>
          </a:p>
        </p:txBody>
      </p:sp>
      <p:sp>
        <p:nvSpPr>
          <p:cNvPr id="8" name="Footer Placeholder 7"/>
          <p:cNvSpPr>
            <a:spLocks noGrp="1"/>
          </p:cNvSpPr>
          <p:nvPr>
            <p:ph type="ftr" sz="quarter" idx="11"/>
          </p:nvPr>
        </p:nvSpPr>
        <p:spPr/>
        <p:txBody>
          <a:bodyPr/>
          <a:lstStyle>
            <a:lvl1pPr>
              <a:defRPr>
                <a:solidFill>
                  <a:schemeClr val="bg1"/>
                </a:solidFill>
              </a:defRPr>
            </a:lvl1pPr>
          </a:lstStyle>
          <a:p>
            <a:r>
              <a:rPr lang="en-US"/>
              <a:t>Event Title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bg>
      <p:bgPr>
        <a:gradFill>
          <a:gsLst>
            <a:gs pos="97000">
              <a:srgbClr val="EE5A5E"/>
            </a:gs>
            <a:gs pos="53000">
              <a:srgbClr val="DA1884"/>
            </a:gs>
            <a:gs pos="0">
              <a:srgbClr val="981D97"/>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98334" y="1946097"/>
            <a:ext cx="3327399" cy="1102519"/>
          </a:xfrm>
        </p:spPr>
        <p:txBody>
          <a:bodyPr/>
          <a:lstStyle>
            <a:lvl1pPr>
              <a:defRPr>
                <a:solidFill>
                  <a:srgbClr val="FFFFFF"/>
                </a:solidFill>
              </a:defRPr>
            </a:lvl1pPr>
          </a:lstStyle>
          <a:p>
            <a:r>
              <a:rPr lang="ga-IE"/>
              <a:t>Click to edit Master title style</a:t>
            </a:r>
            <a:endParaRPr lang="en-US"/>
          </a:p>
        </p:txBody>
      </p:sp>
      <p:sp>
        <p:nvSpPr>
          <p:cNvPr id="3" name="Subtitle 2"/>
          <p:cNvSpPr>
            <a:spLocks noGrp="1"/>
          </p:cNvSpPr>
          <p:nvPr>
            <p:ph type="subTitle" idx="1"/>
          </p:nvPr>
        </p:nvSpPr>
        <p:spPr>
          <a:xfrm>
            <a:off x="3598334" y="3175000"/>
            <a:ext cx="3327399" cy="1314450"/>
          </a:xfrm>
        </p:spPr>
        <p:txBody>
          <a:bodyPr/>
          <a:lstStyle>
            <a:lvl1pPr marL="0" indent="0" algn="l">
              <a:lnSpc>
                <a:spcPts val="1900"/>
              </a:lnSpc>
              <a:spcBef>
                <a:spcPts val="0"/>
              </a:spcBef>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a:t>Click to edit Master subtitle style</a:t>
            </a:r>
            <a:endParaRPr lang="en-US"/>
          </a:p>
        </p:txBody>
      </p:sp>
      <p:sp>
        <p:nvSpPr>
          <p:cNvPr id="15" name="Footer Placeholder 14"/>
          <p:cNvSpPr>
            <a:spLocks noGrp="1"/>
          </p:cNvSpPr>
          <p:nvPr>
            <p:ph type="ftr" sz="quarter" idx="10"/>
          </p:nvPr>
        </p:nvSpPr>
        <p:spPr/>
        <p:txBody>
          <a:bodyPr/>
          <a:lstStyle/>
          <a:p>
            <a:r>
              <a:rPr lang="en-US"/>
              <a:t>Event Title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Rectangle 10"/>
          <p:cNvSpPr/>
          <p:nvPr userDrawn="1"/>
        </p:nvSpPr>
        <p:spPr>
          <a:xfrm rot="10800000">
            <a:off x="0" y="-31156"/>
            <a:ext cx="9144000" cy="479489"/>
          </a:xfrm>
          <a:prstGeom prst="rect">
            <a:avLst/>
          </a:prstGeom>
          <a:gradFill flip="none" rotWithShape="1">
            <a:gsLst>
              <a:gs pos="59000">
                <a:srgbClr val="DA1884"/>
              </a:gs>
              <a:gs pos="0">
                <a:srgbClr val="981D97"/>
              </a:gs>
              <a:gs pos="100000">
                <a:srgbClr val="EE5A5E"/>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sz="2400"/>
          </a:p>
        </p:txBody>
      </p:sp>
      <p:sp>
        <p:nvSpPr>
          <p:cNvPr id="3" name="Content Placeholder 2"/>
          <p:cNvSpPr>
            <a:spLocks noGrp="1"/>
          </p:cNvSpPr>
          <p:nvPr>
            <p:ph idx="1"/>
          </p:nvPr>
        </p:nvSpPr>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7" name="Slide Number Placeholder 6"/>
          <p:cNvSpPr>
            <a:spLocks noGrp="1"/>
          </p:cNvSpPr>
          <p:nvPr>
            <p:ph type="sldNum" sz="quarter" idx="10"/>
          </p:nvPr>
        </p:nvSpPr>
        <p:spPr/>
        <p:txBody>
          <a:bodyPr/>
          <a:lstStyle>
            <a:lvl1pPr>
              <a:defRPr>
                <a:solidFill>
                  <a:srgbClr val="FFFFFF"/>
                </a:solidFill>
              </a:defRPr>
            </a:lvl1pPr>
          </a:lstStyle>
          <a:p>
            <a:fld id="{EDB5AA4A-294A-274D-B37D-A5E4A48C984F}" type="slidenum">
              <a:rPr lang="en-US" smtClean="0"/>
              <a:pPr/>
              <a:t>‹#›</a:t>
            </a:fld>
            <a:endParaRPr lang="en-US"/>
          </a:p>
        </p:txBody>
      </p:sp>
      <p:sp>
        <p:nvSpPr>
          <p:cNvPr id="8" name="Footer Placeholder 7"/>
          <p:cNvSpPr>
            <a:spLocks noGrp="1"/>
          </p:cNvSpPr>
          <p:nvPr>
            <p:ph type="ftr" sz="quarter" idx="11"/>
          </p:nvPr>
        </p:nvSpPr>
        <p:spPr/>
        <p:txBody>
          <a:bodyPr/>
          <a:lstStyle>
            <a:lvl1pPr>
              <a:defRPr>
                <a:solidFill>
                  <a:schemeClr val="bg1"/>
                </a:solidFill>
              </a:defRPr>
            </a:lvl1pPr>
          </a:lstStyle>
          <a:p>
            <a:r>
              <a:rPr lang="en-US"/>
              <a:t>Event Title</a:t>
            </a:r>
          </a:p>
        </p:txBody>
      </p:sp>
      <p:sp>
        <p:nvSpPr>
          <p:cNvPr id="10" name="Title 1"/>
          <p:cNvSpPr>
            <a:spLocks noGrp="1"/>
          </p:cNvSpPr>
          <p:nvPr>
            <p:ph type="title"/>
          </p:nvPr>
        </p:nvSpPr>
        <p:spPr>
          <a:xfrm>
            <a:off x="457200" y="778933"/>
            <a:ext cx="8229600" cy="558139"/>
          </a:xfrm>
        </p:spPr>
        <p:txBody>
          <a:bodyPr/>
          <a:lstStyle>
            <a:lvl1pPr>
              <a:lnSpc>
                <a:spcPts val="2200"/>
              </a:lnSpc>
              <a:defRPr sz="2200">
                <a:solidFill>
                  <a:schemeClr val="tx1">
                    <a:lumMod val="50000"/>
                    <a:lumOff val="50000"/>
                  </a:schemeClr>
                </a:solidFill>
              </a:defRPr>
            </a:lvl1pPr>
          </a:lstStyle>
          <a:p>
            <a:r>
              <a:rPr lang="ga-IE"/>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Slide">
    <p:bg>
      <p:bgPr>
        <a:gradFill>
          <a:gsLst>
            <a:gs pos="97000">
              <a:srgbClr val="EE5A5E"/>
            </a:gs>
            <a:gs pos="53000">
              <a:srgbClr val="DA1884"/>
            </a:gs>
            <a:gs pos="0">
              <a:srgbClr val="981D97"/>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98334" y="2034328"/>
            <a:ext cx="5321076" cy="1102519"/>
          </a:xfrm>
        </p:spPr>
        <p:txBody>
          <a:bodyPr/>
          <a:lstStyle>
            <a:lvl1pPr>
              <a:lnSpc>
                <a:spcPts val="5600"/>
              </a:lnSpc>
              <a:defRPr sz="4000">
                <a:solidFill>
                  <a:srgbClr val="FFFFFF"/>
                </a:solidFill>
              </a:defRPr>
            </a:lvl1pPr>
          </a:lstStyle>
          <a:p>
            <a:r>
              <a:rPr lang="ga-IE"/>
              <a:t>Click to edit Master title style</a:t>
            </a:r>
            <a:endParaRPr lang="en-US"/>
          </a:p>
        </p:txBody>
      </p:sp>
      <p:sp>
        <p:nvSpPr>
          <p:cNvPr id="3" name="Subtitle 2"/>
          <p:cNvSpPr>
            <a:spLocks noGrp="1"/>
          </p:cNvSpPr>
          <p:nvPr>
            <p:ph type="subTitle" idx="1"/>
          </p:nvPr>
        </p:nvSpPr>
        <p:spPr>
          <a:xfrm>
            <a:off x="3598334" y="3502025"/>
            <a:ext cx="3327399" cy="1314450"/>
          </a:xfrm>
        </p:spPr>
        <p:txBody>
          <a:bodyPr/>
          <a:lstStyle>
            <a:lvl1pPr marL="0" indent="0" algn="l">
              <a:lnSpc>
                <a:spcPts val="1900"/>
              </a:lnSpc>
              <a:spcBef>
                <a:spcPts val="0"/>
              </a:spcBef>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a:t>Click to edit Master subtitle style</a:t>
            </a:r>
            <a:endParaRPr lang="en-US"/>
          </a:p>
        </p:txBody>
      </p:sp>
      <p:sp>
        <p:nvSpPr>
          <p:cNvPr id="15" name="Footer Placeholder 14"/>
          <p:cNvSpPr>
            <a:spLocks noGrp="1"/>
          </p:cNvSpPr>
          <p:nvPr>
            <p:ph type="ftr" sz="quarter" idx="10"/>
          </p:nvPr>
        </p:nvSpPr>
        <p:spPr/>
        <p:txBody>
          <a:bodyPr/>
          <a:lstStyle/>
          <a:p>
            <a:r>
              <a:rPr lang="en-US"/>
              <a:t>Event Title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7_Title Slide">
    <p:bg>
      <p:bgPr>
        <a:gradFill flip="none" rotWithShape="1">
          <a:gsLst>
            <a:gs pos="97000">
              <a:srgbClr val="EE5A5E"/>
            </a:gs>
            <a:gs pos="53000">
              <a:srgbClr val="DA1884"/>
            </a:gs>
            <a:gs pos="0">
              <a:srgbClr val="981D97"/>
            </a:gs>
          </a:gsLst>
          <a:lin ang="5400000" scaled="1"/>
          <a:tileRect/>
        </a:gradFill>
        <a:effectLst/>
      </p:bgPr>
    </p:bg>
    <p:spTree>
      <p:nvGrpSpPr>
        <p:cNvPr id="1" name=""/>
        <p:cNvGrpSpPr/>
        <p:nvPr/>
      </p:nvGrpSpPr>
      <p:grpSpPr>
        <a:xfrm>
          <a:off x="0" y="0"/>
          <a:ext cx="0" cy="0"/>
          <a:chOff x="0" y="0"/>
          <a:chExt cx="0" cy="0"/>
        </a:xfrm>
      </p:grpSpPr>
      <p:sp>
        <p:nvSpPr>
          <p:cNvPr id="15" name="Footer Placeholder 14"/>
          <p:cNvSpPr>
            <a:spLocks noGrp="1"/>
          </p:cNvSpPr>
          <p:nvPr>
            <p:ph type="ftr" sz="quarter" idx="10"/>
          </p:nvPr>
        </p:nvSpPr>
        <p:spPr/>
        <p:txBody>
          <a:bodyPr/>
          <a:lstStyle>
            <a:lvl1pPr>
              <a:defRPr>
                <a:solidFill>
                  <a:schemeClr val="bg1"/>
                </a:solidFill>
              </a:defRPr>
            </a:lvl1pPr>
          </a:lstStyle>
          <a:p>
            <a:r>
              <a:rPr lang="en-US"/>
              <a:t>Event Title</a:t>
            </a:r>
          </a:p>
        </p:txBody>
      </p:sp>
      <p:sp>
        <p:nvSpPr>
          <p:cNvPr id="9" name="TextBox 8"/>
          <p:cNvSpPr txBox="1"/>
          <p:nvPr userDrawn="1"/>
        </p:nvSpPr>
        <p:spPr>
          <a:xfrm>
            <a:off x="5029199" y="2793537"/>
            <a:ext cx="2700867" cy="1477328"/>
          </a:xfrm>
          <a:prstGeom prst="rect">
            <a:avLst/>
          </a:prstGeom>
          <a:noFill/>
        </p:spPr>
        <p:txBody>
          <a:bodyPr wrap="square" lIns="0" tIns="0" rIns="0" bIns="0" rtlCol="0">
            <a:spAutoFit/>
          </a:bodyPr>
          <a:lstStyle/>
          <a:p>
            <a:r>
              <a:rPr lang="en-US" sz="1200">
                <a:solidFill>
                  <a:srgbClr val="FFFFFF"/>
                </a:solidFill>
                <a:latin typeface="Cambria"/>
                <a:cs typeface="Cambria"/>
              </a:rPr>
              <a:t>48 Fleet Street</a:t>
            </a:r>
          </a:p>
          <a:p>
            <a:r>
              <a:rPr lang="en-US" sz="1200">
                <a:solidFill>
                  <a:srgbClr val="FFFFFF"/>
                </a:solidFill>
                <a:latin typeface="Cambria"/>
                <a:cs typeface="Cambria"/>
              </a:rPr>
              <a:t>Dublin 2, D02 T883</a:t>
            </a:r>
          </a:p>
          <a:p>
            <a:endParaRPr lang="en-US" sz="1200">
              <a:solidFill>
                <a:srgbClr val="FFFFFF"/>
              </a:solidFill>
              <a:latin typeface="Cambria"/>
              <a:cs typeface="Cambria"/>
            </a:endParaRPr>
          </a:p>
          <a:p>
            <a:r>
              <a:rPr lang="en-US" sz="1200">
                <a:solidFill>
                  <a:srgbClr val="FFFFFF"/>
                </a:solidFill>
                <a:latin typeface="Cambria"/>
                <a:cs typeface="Cambria"/>
              </a:rPr>
              <a:t>+353 (0) 1 454 8727</a:t>
            </a:r>
          </a:p>
          <a:p>
            <a:r>
              <a:rPr lang="en-US" sz="1200">
                <a:solidFill>
                  <a:srgbClr val="FFFFFF"/>
                </a:solidFill>
                <a:latin typeface="Cambria"/>
                <a:cs typeface="Cambria"/>
                <a:hlinkClick r:id="rId2"/>
              </a:rPr>
              <a:t>info@wheel.ie</a:t>
            </a:r>
            <a:endParaRPr lang="en-US" sz="1200">
              <a:solidFill>
                <a:srgbClr val="FFFFFF"/>
              </a:solidFill>
              <a:latin typeface="Cambria"/>
              <a:cs typeface="Cambria"/>
            </a:endParaRPr>
          </a:p>
          <a:p>
            <a:endParaRPr lang="en-US" sz="1200">
              <a:solidFill>
                <a:srgbClr val="FFFFFF"/>
              </a:solidFill>
              <a:latin typeface="Cambria"/>
              <a:cs typeface="Cambria"/>
            </a:endParaRPr>
          </a:p>
          <a:p>
            <a:r>
              <a:rPr lang="en-US" sz="1200">
                <a:solidFill>
                  <a:srgbClr val="FFFFFF"/>
                </a:solidFill>
                <a:latin typeface="Cambria"/>
                <a:cs typeface="Cambria"/>
              </a:rPr>
              <a:t>www.wheel.ie</a:t>
            </a:r>
          </a:p>
          <a:p>
            <a:endParaRPr lang="en-US" sz="1200" b="1">
              <a:solidFill>
                <a:srgbClr val="FFFFFF"/>
              </a:solidFill>
              <a:latin typeface="Cambria"/>
              <a:cs typeface="Cambria"/>
            </a:endParaRPr>
          </a:p>
        </p:txBody>
      </p:sp>
      <p:cxnSp>
        <p:nvCxnSpPr>
          <p:cNvPr id="11" name="Straight Connector 10"/>
          <p:cNvCxnSpPr/>
          <p:nvPr userDrawn="1"/>
        </p:nvCxnSpPr>
        <p:spPr>
          <a:xfrm>
            <a:off x="5029200" y="2650065"/>
            <a:ext cx="2243667" cy="1588"/>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5029200" y="3291945"/>
            <a:ext cx="2243667" cy="1588"/>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5029200" y="3826933"/>
            <a:ext cx="2243667" cy="1588"/>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9766" y="2706421"/>
            <a:ext cx="4415872" cy="1171048"/>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158479"/>
            <a:ext cx="7772400" cy="1021556"/>
          </a:xfrm>
        </p:spPr>
        <p:txBody>
          <a:bodyPr anchor="t"/>
          <a:lstStyle>
            <a:lvl1pPr algn="l">
              <a:defRPr sz="4000" b="1" cap="all"/>
            </a:lvl1pPr>
          </a:lstStyle>
          <a:p>
            <a:r>
              <a:rPr lang="ga-IE"/>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a:t>Click to edit Master text styles</a:t>
            </a:r>
          </a:p>
        </p:txBody>
      </p:sp>
      <p:sp>
        <p:nvSpPr>
          <p:cNvPr id="4" name="Date Placeholder 3"/>
          <p:cNvSpPr>
            <a:spLocks noGrp="1"/>
          </p:cNvSpPr>
          <p:nvPr>
            <p:ph type="dt" sz="half" idx="10"/>
          </p:nvPr>
        </p:nvSpPr>
        <p:spPr>
          <a:xfrm>
            <a:off x="177264" y="205979"/>
            <a:ext cx="2133600" cy="273844"/>
          </a:xfrm>
          <a:prstGeom prst="rect">
            <a:avLst/>
          </a:prstGeom>
        </p:spPr>
        <p:txBody>
          <a:bodyPr/>
          <a:lstStyle/>
          <a:p>
            <a:endParaRPr lang="en-US"/>
          </a:p>
        </p:txBody>
      </p:sp>
      <p:sp>
        <p:nvSpPr>
          <p:cNvPr id="5" name="Footer Placeholder 4"/>
          <p:cNvSpPr>
            <a:spLocks noGrp="1"/>
          </p:cNvSpPr>
          <p:nvPr>
            <p:ph type="ftr" sz="quarter" idx="11"/>
          </p:nvPr>
        </p:nvSpPr>
        <p:spPr>
          <a:xfrm>
            <a:off x="2844264" y="205979"/>
            <a:ext cx="2895600" cy="273844"/>
          </a:xfrm>
          <a:prstGeom prst="rect">
            <a:avLst/>
          </a:prstGeom>
        </p:spPr>
        <p:txBody>
          <a:bodyPr/>
          <a:lstStyle/>
          <a:p>
            <a:r>
              <a:rPr lang="en-US"/>
              <a:t>Event Title</a:t>
            </a:r>
          </a:p>
        </p:txBody>
      </p:sp>
      <p:sp>
        <p:nvSpPr>
          <p:cNvPr id="6" name="Slide Number Placeholder 5"/>
          <p:cNvSpPr>
            <a:spLocks noGrp="1"/>
          </p:cNvSpPr>
          <p:nvPr>
            <p:ph type="sldNum" sz="quarter" idx="12"/>
          </p:nvPr>
        </p:nvSpPr>
        <p:spPr>
          <a:xfrm>
            <a:off x="6273264" y="205979"/>
            <a:ext cx="2133600" cy="273844"/>
          </a:xfrm>
          <a:prstGeom prst="rect">
            <a:avLst/>
          </a:prstGeom>
        </p:spPr>
        <p:txBody>
          <a:bodyPr/>
          <a:lstStyle/>
          <a:p>
            <a:fld id="{5D9D3015-0B8F-A244-A784-AB219FECBC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Date Placeholder 4"/>
          <p:cNvSpPr>
            <a:spLocks noGrp="1"/>
          </p:cNvSpPr>
          <p:nvPr>
            <p:ph type="dt" sz="half" idx="10"/>
          </p:nvPr>
        </p:nvSpPr>
        <p:spPr>
          <a:xfrm>
            <a:off x="177264" y="205979"/>
            <a:ext cx="2133600" cy="273844"/>
          </a:xfrm>
          <a:prstGeom prst="rect">
            <a:avLst/>
          </a:prstGeom>
        </p:spPr>
        <p:txBody>
          <a:bodyPr/>
          <a:lstStyle/>
          <a:p>
            <a:endParaRPr lang="en-US"/>
          </a:p>
        </p:txBody>
      </p:sp>
      <p:sp>
        <p:nvSpPr>
          <p:cNvPr id="6" name="Footer Placeholder 5"/>
          <p:cNvSpPr>
            <a:spLocks noGrp="1"/>
          </p:cNvSpPr>
          <p:nvPr>
            <p:ph type="ftr" sz="quarter" idx="11"/>
          </p:nvPr>
        </p:nvSpPr>
        <p:spPr>
          <a:xfrm>
            <a:off x="2844264" y="205979"/>
            <a:ext cx="2895600" cy="273844"/>
          </a:xfrm>
          <a:prstGeom prst="rect">
            <a:avLst/>
          </a:prstGeom>
        </p:spPr>
        <p:txBody>
          <a:bodyPr/>
          <a:lstStyle/>
          <a:p>
            <a:r>
              <a:rPr lang="en-US"/>
              <a:t>Event Title</a:t>
            </a:r>
          </a:p>
        </p:txBody>
      </p:sp>
      <p:sp>
        <p:nvSpPr>
          <p:cNvPr id="7" name="Slide Number Placeholder 6"/>
          <p:cNvSpPr>
            <a:spLocks noGrp="1"/>
          </p:cNvSpPr>
          <p:nvPr>
            <p:ph type="sldNum" sz="quarter" idx="12"/>
          </p:nvPr>
        </p:nvSpPr>
        <p:spPr>
          <a:xfrm>
            <a:off x="6273264" y="205979"/>
            <a:ext cx="2133600" cy="273844"/>
          </a:xfrm>
          <a:prstGeom prst="rect">
            <a:avLst/>
          </a:prstGeom>
        </p:spPr>
        <p:txBody>
          <a:bodyPr/>
          <a:lstStyle/>
          <a:p>
            <a:fld id="{5D9D3015-0B8F-A244-A784-AB219FECBC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ga-IE"/>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7" name="Date Placeholder 6"/>
          <p:cNvSpPr>
            <a:spLocks noGrp="1"/>
          </p:cNvSpPr>
          <p:nvPr>
            <p:ph type="dt" sz="half" idx="10"/>
          </p:nvPr>
        </p:nvSpPr>
        <p:spPr>
          <a:xfrm>
            <a:off x="177264" y="205979"/>
            <a:ext cx="2133600" cy="273844"/>
          </a:xfrm>
          <a:prstGeom prst="rect">
            <a:avLst/>
          </a:prstGeom>
        </p:spPr>
        <p:txBody>
          <a:bodyPr/>
          <a:lstStyle/>
          <a:p>
            <a:endParaRPr lang="en-US"/>
          </a:p>
        </p:txBody>
      </p:sp>
      <p:sp>
        <p:nvSpPr>
          <p:cNvPr id="8" name="Footer Placeholder 7"/>
          <p:cNvSpPr>
            <a:spLocks noGrp="1"/>
          </p:cNvSpPr>
          <p:nvPr>
            <p:ph type="ftr" sz="quarter" idx="11"/>
          </p:nvPr>
        </p:nvSpPr>
        <p:spPr>
          <a:xfrm>
            <a:off x="2844264" y="205979"/>
            <a:ext cx="2895600" cy="273844"/>
          </a:xfrm>
          <a:prstGeom prst="rect">
            <a:avLst/>
          </a:prstGeom>
        </p:spPr>
        <p:txBody>
          <a:bodyPr/>
          <a:lstStyle/>
          <a:p>
            <a:r>
              <a:rPr lang="en-US"/>
              <a:t>Event Title</a:t>
            </a:r>
          </a:p>
        </p:txBody>
      </p:sp>
      <p:sp>
        <p:nvSpPr>
          <p:cNvPr id="9" name="Slide Number Placeholder 8"/>
          <p:cNvSpPr>
            <a:spLocks noGrp="1"/>
          </p:cNvSpPr>
          <p:nvPr>
            <p:ph type="sldNum" sz="quarter" idx="12"/>
          </p:nvPr>
        </p:nvSpPr>
        <p:spPr>
          <a:xfrm>
            <a:off x="6273264" y="205979"/>
            <a:ext cx="2133600" cy="273844"/>
          </a:xfrm>
          <a:prstGeom prst="rect">
            <a:avLst/>
          </a:prstGeom>
        </p:spPr>
        <p:txBody>
          <a:bodyPr/>
          <a:lstStyle/>
          <a:p>
            <a:fld id="{5D9D3015-0B8F-A244-A784-AB219FECBC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Date Placeholder 2"/>
          <p:cNvSpPr>
            <a:spLocks noGrp="1"/>
          </p:cNvSpPr>
          <p:nvPr>
            <p:ph type="dt" sz="half" idx="10"/>
          </p:nvPr>
        </p:nvSpPr>
        <p:spPr>
          <a:xfrm>
            <a:off x="177264" y="205979"/>
            <a:ext cx="2133600" cy="273844"/>
          </a:xfrm>
          <a:prstGeom prst="rect">
            <a:avLst/>
          </a:prstGeom>
        </p:spPr>
        <p:txBody>
          <a:bodyPr/>
          <a:lstStyle/>
          <a:p>
            <a:endParaRPr lang="en-US"/>
          </a:p>
        </p:txBody>
      </p:sp>
      <p:sp>
        <p:nvSpPr>
          <p:cNvPr id="4" name="Footer Placeholder 3"/>
          <p:cNvSpPr>
            <a:spLocks noGrp="1"/>
          </p:cNvSpPr>
          <p:nvPr>
            <p:ph type="ftr" sz="quarter" idx="11"/>
          </p:nvPr>
        </p:nvSpPr>
        <p:spPr>
          <a:xfrm>
            <a:off x="2844264" y="205979"/>
            <a:ext cx="2895600" cy="273844"/>
          </a:xfrm>
          <a:prstGeom prst="rect">
            <a:avLst/>
          </a:prstGeom>
        </p:spPr>
        <p:txBody>
          <a:bodyPr/>
          <a:lstStyle/>
          <a:p>
            <a:r>
              <a:rPr lang="en-US"/>
              <a:t>Event Title</a:t>
            </a:r>
          </a:p>
        </p:txBody>
      </p:sp>
      <p:sp>
        <p:nvSpPr>
          <p:cNvPr id="5" name="Slide Number Placeholder 4"/>
          <p:cNvSpPr>
            <a:spLocks noGrp="1"/>
          </p:cNvSpPr>
          <p:nvPr>
            <p:ph type="sldNum" sz="quarter" idx="12"/>
          </p:nvPr>
        </p:nvSpPr>
        <p:spPr>
          <a:xfrm>
            <a:off x="6273264" y="205979"/>
            <a:ext cx="2133600" cy="273844"/>
          </a:xfrm>
          <a:prstGeom prst="rect">
            <a:avLst/>
          </a:prstGeom>
        </p:spPr>
        <p:txBody>
          <a:bodyPr/>
          <a:lstStyle/>
          <a:p>
            <a:fld id="{5D9D3015-0B8F-A244-A784-AB219FECBC6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77264" y="205979"/>
            <a:ext cx="2133600" cy="273844"/>
          </a:xfrm>
          <a:prstGeom prst="rect">
            <a:avLst/>
          </a:prstGeom>
        </p:spPr>
        <p:txBody>
          <a:bodyPr/>
          <a:lstStyle/>
          <a:p>
            <a:endParaRPr lang="en-US"/>
          </a:p>
        </p:txBody>
      </p:sp>
      <p:sp>
        <p:nvSpPr>
          <p:cNvPr id="3" name="Footer Placeholder 2"/>
          <p:cNvSpPr>
            <a:spLocks noGrp="1"/>
          </p:cNvSpPr>
          <p:nvPr>
            <p:ph type="ftr" sz="quarter" idx="11"/>
          </p:nvPr>
        </p:nvSpPr>
        <p:spPr>
          <a:xfrm>
            <a:off x="2844264" y="205979"/>
            <a:ext cx="2895600" cy="273844"/>
          </a:xfrm>
          <a:prstGeom prst="rect">
            <a:avLst/>
          </a:prstGeom>
        </p:spPr>
        <p:txBody>
          <a:bodyPr/>
          <a:lstStyle/>
          <a:p>
            <a:r>
              <a:rPr lang="en-US"/>
              <a:t>Event Title</a:t>
            </a:r>
          </a:p>
        </p:txBody>
      </p:sp>
      <p:sp>
        <p:nvSpPr>
          <p:cNvPr id="4" name="Slide Number Placeholder 3"/>
          <p:cNvSpPr>
            <a:spLocks noGrp="1"/>
          </p:cNvSpPr>
          <p:nvPr>
            <p:ph type="sldNum" sz="quarter" idx="12"/>
          </p:nvPr>
        </p:nvSpPr>
        <p:spPr>
          <a:xfrm>
            <a:off x="6273264" y="205979"/>
            <a:ext cx="2133600" cy="273844"/>
          </a:xfrm>
          <a:prstGeom prst="rect">
            <a:avLst/>
          </a:prstGeom>
        </p:spPr>
        <p:txBody>
          <a:bodyPr/>
          <a:lstStyle/>
          <a:p>
            <a:fld id="{5D9D3015-0B8F-A244-A784-AB219FECBC6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ga-IE"/>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a:xfrm>
            <a:off x="177264" y="205979"/>
            <a:ext cx="2133600" cy="273844"/>
          </a:xfrm>
          <a:prstGeom prst="rect">
            <a:avLst/>
          </a:prstGeom>
        </p:spPr>
        <p:txBody>
          <a:bodyPr/>
          <a:lstStyle/>
          <a:p>
            <a:endParaRPr lang="en-US"/>
          </a:p>
        </p:txBody>
      </p:sp>
      <p:sp>
        <p:nvSpPr>
          <p:cNvPr id="6" name="Footer Placeholder 5"/>
          <p:cNvSpPr>
            <a:spLocks noGrp="1"/>
          </p:cNvSpPr>
          <p:nvPr>
            <p:ph type="ftr" sz="quarter" idx="11"/>
          </p:nvPr>
        </p:nvSpPr>
        <p:spPr>
          <a:xfrm>
            <a:off x="2844264" y="205979"/>
            <a:ext cx="2895600" cy="273844"/>
          </a:xfrm>
          <a:prstGeom prst="rect">
            <a:avLst/>
          </a:prstGeom>
        </p:spPr>
        <p:txBody>
          <a:bodyPr/>
          <a:lstStyle/>
          <a:p>
            <a:r>
              <a:rPr lang="en-US"/>
              <a:t>Event Title</a:t>
            </a:r>
          </a:p>
        </p:txBody>
      </p:sp>
      <p:sp>
        <p:nvSpPr>
          <p:cNvPr id="7" name="Slide Number Placeholder 6"/>
          <p:cNvSpPr>
            <a:spLocks noGrp="1"/>
          </p:cNvSpPr>
          <p:nvPr>
            <p:ph type="sldNum" sz="quarter" idx="12"/>
          </p:nvPr>
        </p:nvSpPr>
        <p:spPr>
          <a:xfrm>
            <a:off x="6273264" y="205979"/>
            <a:ext cx="2133600" cy="273844"/>
          </a:xfrm>
          <a:prstGeom prst="rect">
            <a:avLst/>
          </a:prstGeom>
        </p:spPr>
        <p:txBody>
          <a:bodyPr/>
          <a:lstStyle/>
          <a:p>
            <a:fld id="{5D9D3015-0B8F-A244-A784-AB219FECBC6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ga-IE"/>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a:xfrm>
            <a:off x="177264" y="205979"/>
            <a:ext cx="2133600" cy="273844"/>
          </a:xfrm>
          <a:prstGeom prst="rect">
            <a:avLst/>
          </a:prstGeom>
        </p:spPr>
        <p:txBody>
          <a:bodyPr/>
          <a:lstStyle/>
          <a:p>
            <a:endParaRPr lang="en-US"/>
          </a:p>
        </p:txBody>
      </p:sp>
      <p:sp>
        <p:nvSpPr>
          <p:cNvPr id="6" name="Footer Placeholder 5"/>
          <p:cNvSpPr>
            <a:spLocks noGrp="1"/>
          </p:cNvSpPr>
          <p:nvPr>
            <p:ph type="ftr" sz="quarter" idx="11"/>
          </p:nvPr>
        </p:nvSpPr>
        <p:spPr>
          <a:xfrm>
            <a:off x="2844264" y="205979"/>
            <a:ext cx="2895600" cy="273844"/>
          </a:xfrm>
          <a:prstGeom prst="rect">
            <a:avLst/>
          </a:prstGeom>
        </p:spPr>
        <p:txBody>
          <a:bodyPr/>
          <a:lstStyle/>
          <a:p>
            <a:r>
              <a:rPr lang="en-US"/>
              <a:t>Event Title</a:t>
            </a:r>
          </a:p>
        </p:txBody>
      </p:sp>
      <p:sp>
        <p:nvSpPr>
          <p:cNvPr id="7" name="Slide Number Placeholder 6"/>
          <p:cNvSpPr>
            <a:spLocks noGrp="1"/>
          </p:cNvSpPr>
          <p:nvPr>
            <p:ph type="sldNum" sz="quarter" idx="12"/>
          </p:nvPr>
        </p:nvSpPr>
        <p:spPr>
          <a:xfrm>
            <a:off x="6273264" y="205979"/>
            <a:ext cx="2133600" cy="273844"/>
          </a:xfrm>
          <a:prstGeom prst="rect">
            <a:avLst/>
          </a:prstGeom>
        </p:spPr>
        <p:txBody>
          <a:bodyPr/>
          <a:lstStyle/>
          <a:p>
            <a:fld id="{5D9D3015-0B8F-A244-A784-AB219FECBC6C}"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a:xfrm>
            <a:off x="177264" y="205979"/>
            <a:ext cx="2133600" cy="273844"/>
          </a:xfrm>
          <a:prstGeom prst="rect">
            <a:avLst/>
          </a:prstGeom>
        </p:spPr>
        <p:txBody>
          <a:bodyPr/>
          <a:lstStyle/>
          <a:p>
            <a:endParaRPr lang="en-US"/>
          </a:p>
        </p:txBody>
      </p:sp>
      <p:sp>
        <p:nvSpPr>
          <p:cNvPr id="5" name="Footer Placeholder 4"/>
          <p:cNvSpPr>
            <a:spLocks noGrp="1"/>
          </p:cNvSpPr>
          <p:nvPr>
            <p:ph type="ftr" sz="quarter" idx="11"/>
          </p:nvPr>
        </p:nvSpPr>
        <p:spPr>
          <a:xfrm>
            <a:off x="2844264" y="205979"/>
            <a:ext cx="2895600" cy="273844"/>
          </a:xfrm>
          <a:prstGeom prst="rect">
            <a:avLst/>
          </a:prstGeom>
        </p:spPr>
        <p:txBody>
          <a:bodyPr/>
          <a:lstStyle/>
          <a:p>
            <a:r>
              <a:rPr lang="en-US"/>
              <a:t>Event Title</a:t>
            </a:r>
          </a:p>
        </p:txBody>
      </p:sp>
      <p:sp>
        <p:nvSpPr>
          <p:cNvPr id="6" name="Slide Number Placeholder 5"/>
          <p:cNvSpPr>
            <a:spLocks noGrp="1"/>
          </p:cNvSpPr>
          <p:nvPr>
            <p:ph type="sldNum" sz="quarter" idx="12"/>
          </p:nvPr>
        </p:nvSpPr>
        <p:spPr>
          <a:xfrm>
            <a:off x="6273264" y="205979"/>
            <a:ext cx="2133600" cy="273844"/>
          </a:xfrm>
          <a:prstGeom prst="rect">
            <a:avLst/>
          </a:prstGeom>
        </p:spPr>
        <p:txBody>
          <a:bodyPr/>
          <a:lstStyle/>
          <a:p>
            <a:fld id="{5D9D3015-0B8F-A244-A784-AB219FECBC6C}"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ga-IE"/>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a:xfrm>
            <a:off x="177264" y="205979"/>
            <a:ext cx="2133600" cy="273844"/>
          </a:xfrm>
          <a:prstGeom prst="rect">
            <a:avLst/>
          </a:prstGeom>
        </p:spPr>
        <p:txBody>
          <a:bodyPr/>
          <a:lstStyle/>
          <a:p>
            <a:endParaRPr lang="en-US"/>
          </a:p>
        </p:txBody>
      </p:sp>
      <p:sp>
        <p:nvSpPr>
          <p:cNvPr id="5" name="Footer Placeholder 4"/>
          <p:cNvSpPr>
            <a:spLocks noGrp="1"/>
          </p:cNvSpPr>
          <p:nvPr>
            <p:ph type="ftr" sz="quarter" idx="11"/>
          </p:nvPr>
        </p:nvSpPr>
        <p:spPr>
          <a:xfrm>
            <a:off x="2844264" y="205979"/>
            <a:ext cx="2895600" cy="273844"/>
          </a:xfrm>
          <a:prstGeom prst="rect">
            <a:avLst/>
          </a:prstGeom>
        </p:spPr>
        <p:txBody>
          <a:bodyPr/>
          <a:lstStyle/>
          <a:p>
            <a:r>
              <a:rPr lang="en-US"/>
              <a:t>Event Title</a:t>
            </a:r>
          </a:p>
        </p:txBody>
      </p:sp>
      <p:sp>
        <p:nvSpPr>
          <p:cNvPr id="6" name="Slide Number Placeholder 5"/>
          <p:cNvSpPr>
            <a:spLocks noGrp="1"/>
          </p:cNvSpPr>
          <p:nvPr>
            <p:ph type="sldNum" sz="quarter" idx="12"/>
          </p:nvPr>
        </p:nvSpPr>
        <p:spPr>
          <a:xfrm>
            <a:off x="6273264" y="205979"/>
            <a:ext cx="2133600" cy="273844"/>
          </a:xfrm>
          <a:prstGeom prst="rect">
            <a:avLst/>
          </a:prstGeom>
        </p:spPr>
        <p:txBody>
          <a:bodyPr/>
          <a:lstStyle/>
          <a:p>
            <a:fld id="{5D9D3015-0B8F-A244-A784-AB219FECBC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79823"/>
            <a:ext cx="8229600" cy="857250"/>
          </a:xfrm>
          <a:prstGeom prst="rect">
            <a:avLst/>
          </a:prstGeom>
        </p:spPr>
        <p:txBody>
          <a:bodyPr vert="horz" lIns="0" tIns="0" rIns="0" bIns="0" rtlCol="0" anchor="t" anchorCtr="0">
            <a:noAutofit/>
          </a:bodyPr>
          <a:lstStyle/>
          <a:p>
            <a:r>
              <a:rPr lang="ga-IE"/>
              <a:t>Click to edit Master title style</a:t>
            </a:r>
            <a:endParaRPr lang="en-US"/>
          </a:p>
        </p:txBody>
      </p:sp>
      <p:sp>
        <p:nvSpPr>
          <p:cNvPr id="3" name="Text Placeholder 2"/>
          <p:cNvSpPr>
            <a:spLocks noGrp="1"/>
          </p:cNvSpPr>
          <p:nvPr>
            <p:ph type="body" idx="1"/>
          </p:nvPr>
        </p:nvSpPr>
        <p:spPr>
          <a:xfrm>
            <a:off x="457200" y="1473995"/>
            <a:ext cx="8229600" cy="3394472"/>
          </a:xfrm>
          <a:prstGeom prst="rect">
            <a:avLst/>
          </a:prstGeom>
        </p:spPr>
        <p:txBody>
          <a:bodyPr vert="horz" lIns="0" tIns="0" rIns="0" bIns="0" rtlCol="0">
            <a:noAutofit/>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7" name="Footer Placeholder 6"/>
          <p:cNvSpPr>
            <a:spLocks noGrp="1"/>
          </p:cNvSpPr>
          <p:nvPr>
            <p:ph type="ftr" sz="quarter" idx="3"/>
          </p:nvPr>
        </p:nvSpPr>
        <p:spPr>
          <a:xfrm>
            <a:off x="457200" y="152400"/>
            <a:ext cx="2895600" cy="327422"/>
          </a:xfrm>
          <a:prstGeom prst="rect">
            <a:avLst/>
          </a:prstGeom>
        </p:spPr>
        <p:txBody>
          <a:bodyPr vert="horz" lIns="0" tIns="0" rIns="0" bIns="0" rtlCol="0" anchor="t" anchorCtr="0"/>
          <a:lstStyle>
            <a:lvl1pPr algn="l">
              <a:defRPr sz="1000" b="0" i="0">
                <a:solidFill>
                  <a:schemeClr val="tx1">
                    <a:tint val="75000"/>
                  </a:schemeClr>
                </a:solidFill>
                <a:latin typeface="Cambria"/>
                <a:cs typeface="Cambria"/>
              </a:defRPr>
            </a:lvl1pPr>
          </a:lstStyle>
          <a:p>
            <a:r>
              <a:rPr lang="en-US"/>
              <a:t>Event Title</a:t>
            </a:r>
          </a:p>
        </p:txBody>
      </p:sp>
      <p:sp>
        <p:nvSpPr>
          <p:cNvPr id="5" name="Slide Number Placeholder 4"/>
          <p:cNvSpPr>
            <a:spLocks noGrp="1"/>
          </p:cNvSpPr>
          <p:nvPr>
            <p:ph type="sldNum" sz="quarter" idx="4"/>
          </p:nvPr>
        </p:nvSpPr>
        <p:spPr>
          <a:xfrm>
            <a:off x="6553200" y="152464"/>
            <a:ext cx="2133600" cy="327025"/>
          </a:xfrm>
          <a:prstGeom prst="rect">
            <a:avLst/>
          </a:prstGeom>
        </p:spPr>
        <p:txBody>
          <a:bodyPr vert="horz" lIns="0" tIns="0" rIns="0" bIns="0" rtlCol="0" anchor="t" anchorCtr="0"/>
          <a:lstStyle>
            <a:lvl1pPr algn="r">
              <a:defRPr sz="1000">
                <a:solidFill>
                  <a:schemeClr val="tx1">
                    <a:tint val="75000"/>
                  </a:schemeClr>
                </a:solidFill>
                <a:latin typeface="Cambria"/>
                <a:cs typeface="Cambria"/>
              </a:defRPr>
            </a:lvl1pPr>
          </a:lstStyle>
          <a:p>
            <a:fld id="{EDB5AA4A-294A-274D-B37D-A5E4A48C984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69" r:id="rId2"/>
    <p:sldLayoutId id="2147483665" r:id="rId3"/>
    <p:sldLayoutId id="2147483662" r:id="rId4"/>
    <p:sldLayoutId id="2147483650" r:id="rId5"/>
    <p:sldLayoutId id="2147483670" r:id="rId6"/>
    <p:sldLayoutId id="2147483671"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Lst>
  <p:hf sldNum="0" hdr="0" dt="0"/>
  <p:txStyles>
    <p:titleStyle>
      <a:lvl1pPr algn="l" defTabSz="457200" rtl="0" eaLnBrk="1" latinLnBrk="0" hangingPunct="1">
        <a:lnSpc>
          <a:spcPts val="3000"/>
        </a:lnSpc>
        <a:spcBef>
          <a:spcPct val="0"/>
        </a:spcBef>
        <a:buNone/>
        <a:defRPr sz="3000" b="1" kern="1200" cap="all">
          <a:solidFill>
            <a:srgbClr val="7F7F7F"/>
          </a:solidFill>
          <a:latin typeface="Century Gothic"/>
          <a:ea typeface="+mj-ea"/>
          <a:cs typeface="Century Gothic"/>
        </a:defRPr>
      </a:lvl1pPr>
    </p:titleStyle>
    <p:bodyStyle>
      <a:lvl1pPr marL="0" indent="-284400" algn="l" defTabSz="457200" rtl="0" eaLnBrk="1" latinLnBrk="0" hangingPunct="1">
        <a:lnSpc>
          <a:spcPts val="2700"/>
        </a:lnSpc>
        <a:spcBef>
          <a:spcPts val="0"/>
        </a:spcBef>
        <a:buFont typeface="Arial"/>
        <a:buChar char="•"/>
        <a:defRPr sz="2400" kern="1200">
          <a:solidFill>
            <a:schemeClr val="tx1">
              <a:lumMod val="65000"/>
              <a:lumOff val="35000"/>
            </a:schemeClr>
          </a:solidFill>
          <a:latin typeface="Cambria"/>
          <a:ea typeface="+mn-ea"/>
          <a:cs typeface="Cambria"/>
        </a:defRPr>
      </a:lvl1pPr>
      <a:lvl2pPr marL="0" indent="-285750" algn="l" defTabSz="457200" rtl="0" eaLnBrk="1" latinLnBrk="0" hangingPunct="1">
        <a:lnSpc>
          <a:spcPts val="2500"/>
        </a:lnSpc>
        <a:spcBef>
          <a:spcPts val="0"/>
        </a:spcBef>
        <a:buFont typeface="Arial"/>
        <a:buChar char="•"/>
        <a:defRPr sz="2200" kern="1200">
          <a:solidFill>
            <a:schemeClr val="tx1">
              <a:lumMod val="65000"/>
              <a:lumOff val="35000"/>
            </a:schemeClr>
          </a:solidFill>
          <a:latin typeface="Cambria"/>
          <a:ea typeface="+mn-ea"/>
          <a:cs typeface="Cambria"/>
        </a:defRPr>
      </a:lvl2pPr>
      <a:lvl3pPr marL="0" indent="-284400" algn="l" defTabSz="457200" rtl="0" eaLnBrk="1" latinLnBrk="0" hangingPunct="1">
        <a:lnSpc>
          <a:spcPts val="2100"/>
        </a:lnSpc>
        <a:spcBef>
          <a:spcPts val="0"/>
        </a:spcBef>
        <a:buFont typeface="Arial"/>
        <a:buChar char="•"/>
        <a:defRPr sz="1900" kern="1200">
          <a:solidFill>
            <a:schemeClr val="tx1">
              <a:lumMod val="65000"/>
              <a:lumOff val="35000"/>
            </a:schemeClr>
          </a:solidFill>
          <a:latin typeface="Cambria"/>
          <a:ea typeface="+mn-ea"/>
          <a:cs typeface="Cambria"/>
        </a:defRPr>
      </a:lvl3pPr>
      <a:lvl4pPr marL="0" indent="-284400" algn="l" defTabSz="457200" rtl="0" eaLnBrk="1" latinLnBrk="0" hangingPunct="1">
        <a:lnSpc>
          <a:spcPts val="1920"/>
        </a:lnSpc>
        <a:spcBef>
          <a:spcPts val="0"/>
        </a:spcBef>
        <a:buFont typeface="Arial"/>
        <a:buChar char="•"/>
        <a:defRPr sz="1600" kern="1200">
          <a:solidFill>
            <a:schemeClr val="tx1">
              <a:lumMod val="65000"/>
              <a:lumOff val="35000"/>
            </a:schemeClr>
          </a:solidFill>
          <a:latin typeface="Cambria"/>
          <a:ea typeface="+mn-ea"/>
          <a:cs typeface="Cambria"/>
        </a:defRPr>
      </a:lvl4pPr>
      <a:lvl5pPr marL="0" indent="-284400" algn="l" defTabSz="457200" rtl="0" eaLnBrk="1" latinLnBrk="0" hangingPunct="1">
        <a:lnSpc>
          <a:spcPts val="1450"/>
        </a:lnSpc>
        <a:spcBef>
          <a:spcPts val="0"/>
        </a:spcBef>
        <a:buFont typeface="Arial"/>
        <a:buChar char="•"/>
        <a:defRPr sz="1200" kern="1200">
          <a:solidFill>
            <a:schemeClr val="tx1">
              <a:lumMod val="65000"/>
              <a:lumOff val="35000"/>
            </a:schemeClr>
          </a:solidFill>
          <a:latin typeface="Cambria"/>
          <a:ea typeface="+mn-ea"/>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1.pn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400"/>
            <a:ext cx="9144000" cy="5143500"/>
          </a:xfrm>
          <a:prstGeom prst="rect">
            <a:avLst/>
          </a:prstGeom>
        </p:spPr>
      </p:pic>
      <p:sp>
        <p:nvSpPr>
          <p:cNvPr id="2" name="Title 1"/>
          <p:cNvSpPr>
            <a:spLocks noGrp="1"/>
          </p:cNvSpPr>
          <p:nvPr>
            <p:ph type="ctrTitle"/>
          </p:nvPr>
        </p:nvSpPr>
        <p:spPr>
          <a:xfrm>
            <a:off x="333442" y="2691338"/>
            <a:ext cx="8477114" cy="753362"/>
          </a:xfrm>
        </p:spPr>
        <p:txBody>
          <a:bodyPr/>
          <a:lstStyle/>
          <a:p>
            <a:pPr algn="ctr">
              <a:lnSpc>
                <a:spcPct val="150000"/>
              </a:lnSpc>
            </a:pPr>
            <a:r>
              <a:rPr lang="en-GB" sz="3200" i="1" dirty="0" smtClean="0"/>
              <a:t>Skills &amp; the </a:t>
            </a:r>
            <a:r>
              <a:rPr lang="en-GB" sz="3200" i="1" dirty="0" err="1" smtClean="0"/>
              <a:t>Nonprofit</a:t>
            </a:r>
            <a:r>
              <a:rPr lang="en-GB" sz="3200" i="1" dirty="0" smtClean="0"/>
              <a:t> Sector</a:t>
            </a:r>
            <a:endParaRPr lang="en-IE" sz="1200" dirty="0"/>
          </a:p>
        </p:txBody>
      </p:sp>
      <p:sp>
        <p:nvSpPr>
          <p:cNvPr id="8" name="Rectangle 7"/>
          <p:cNvSpPr/>
          <p:nvPr/>
        </p:nvSpPr>
        <p:spPr>
          <a:xfrm>
            <a:off x="-1" y="-25507"/>
            <a:ext cx="9144001" cy="41979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endParaRPr lang="en-IE" sz="900" b="1">
              <a:solidFill>
                <a:schemeClr val="tx2"/>
              </a:solidFill>
              <a:latin typeface="Cambria"/>
              <a:cs typeface="Calibri"/>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6363" y="914064"/>
            <a:ext cx="5611272" cy="1488057"/>
          </a:xfrm>
          <a:prstGeom prst="rect">
            <a:avLst/>
          </a:prstGeom>
        </p:spPr>
      </p:pic>
      <p:pic>
        <p:nvPicPr>
          <p:cNvPr id="4" name="Picture 3">
            <a:extLst>
              <a:ext uri="{FF2B5EF4-FFF2-40B4-BE49-F238E27FC236}">
                <a16:creationId xmlns:a16="http://schemas.microsoft.com/office/drawing/2014/main" id="{938635B4-FD83-4DEE-9771-18710D2D80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5936" y="4481676"/>
            <a:ext cx="337722" cy="337722"/>
          </a:xfrm>
          <a:prstGeom prst="rect">
            <a:avLst/>
          </a:prstGeom>
        </p:spPr>
      </p:pic>
      <p:pic>
        <p:nvPicPr>
          <p:cNvPr id="9" name="Picture 8">
            <a:extLst>
              <a:ext uri="{FF2B5EF4-FFF2-40B4-BE49-F238E27FC236}">
                <a16:creationId xmlns:a16="http://schemas.microsoft.com/office/drawing/2014/main" id="{80266505-7117-4157-9E73-06718C4E18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98858" y="4481676"/>
            <a:ext cx="337797" cy="337797"/>
          </a:xfrm>
          <a:prstGeom prst="rect">
            <a:avLst/>
          </a:prstGeom>
        </p:spPr>
      </p:pic>
      <p:pic>
        <p:nvPicPr>
          <p:cNvPr id="10" name="Picture 9">
            <a:extLst>
              <a:ext uri="{FF2B5EF4-FFF2-40B4-BE49-F238E27FC236}">
                <a16:creationId xmlns:a16="http://schemas.microsoft.com/office/drawing/2014/main" id="{A1E626B3-0CDE-4BA8-8E69-18CB8FB80F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32939" y="4489181"/>
            <a:ext cx="337722" cy="337722"/>
          </a:xfrm>
          <a:prstGeom prst="rect">
            <a:avLst/>
          </a:prstGeom>
        </p:spPr>
      </p:pic>
      <p:pic>
        <p:nvPicPr>
          <p:cNvPr id="12" name="Picture 11">
            <a:extLst>
              <a:ext uri="{FF2B5EF4-FFF2-40B4-BE49-F238E27FC236}">
                <a16:creationId xmlns:a16="http://schemas.microsoft.com/office/drawing/2014/main" id="{3AA42CA5-6442-4F30-B051-FDA557A1CC3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37100" y="4481352"/>
            <a:ext cx="330293" cy="330293"/>
          </a:xfrm>
          <a:prstGeom prst="rect">
            <a:avLst/>
          </a:prstGeom>
        </p:spPr>
      </p:pic>
      <p:pic>
        <p:nvPicPr>
          <p:cNvPr id="16" name="Picture 2" descr="Icon&#10;&#10;Description automatically generated">
            <a:extLst>
              <a:ext uri="{FF2B5EF4-FFF2-40B4-BE49-F238E27FC236}">
                <a16:creationId xmlns:a16="http://schemas.microsoft.com/office/drawing/2014/main" id="{352239D0-892B-4278-9460-95BEAACA58B7}"/>
              </a:ext>
            </a:extLst>
          </p:cNvPr>
          <p:cNvPicPr>
            <a:picLocks noChangeAspect="1"/>
          </p:cNvPicPr>
          <p:nvPr/>
        </p:nvPicPr>
        <p:blipFill>
          <a:blip r:embed="rId10"/>
          <a:stretch>
            <a:fillRect/>
          </a:stretch>
        </p:blipFill>
        <p:spPr>
          <a:xfrm>
            <a:off x="5040160" y="4488230"/>
            <a:ext cx="331941" cy="33977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1928" y="1153314"/>
            <a:ext cx="5780528" cy="3394472"/>
          </a:xfrm>
        </p:spPr>
        <p:txBody>
          <a:bodyPr/>
          <a:lstStyle/>
          <a:p>
            <a:r>
              <a:rPr lang="en-US" b="1" dirty="0" smtClean="0">
                <a:solidFill>
                  <a:schemeClr val="tx2">
                    <a:lumMod val="75000"/>
                  </a:schemeClr>
                </a:solidFill>
              </a:rPr>
              <a:t>2,320 Members </a:t>
            </a:r>
            <a:r>
              <a:rPr lang="en-US" dirty="0">
                <a:solidFill>
                  <a:schemeClr val="tx2">
                    <a:lumMod val="75000"/>
                  </a:schemeClr>
                </a:solidFill>
              </a:rPr>
              <a:t>across </a:t>
            </a:r>
            <a:r>
              <a:rPr lang="en-US" dirty="0" smtClean="0">
                <a:solidFill>
                  <a:schemeClr val="tx2">
                    <a:lumMod val="75000"/>
                  </a:schemeClr>
                </a:solidFill>
              </a:rPr>
              <a:t>civil society in Ireland: </a:t>
            </a:r>
            <a:r>
              <a:rPr lang="en-US" dirty="0">
                <a:solidFill>
                  <a:schemeClr val="tx2">
                    <a:lumMod val="75000"/>
                  </a:schemeClr>
                </a:solidFill>
              </a:rPr>
              <a:t>charities, community </a:t>
            </a:r>
            <a:r>
              <a:rPr lang="en-US" dirty="0" err="1">
                <a:solidFill>
                  <a:schemeClr val="tx2">
                    <a:lumMod val="75000"/>
                  </a:schemeClr>
                </a:solidFill>
              </a:rPr>
              <a:t>organisations</a:t>
            </a:r>
            <a:r>
              <a:rPr lang="en-US" dirty="0">
                <a:solidFill>
                  <a:schemeClr val="tx2">
                    <a:lumMod val="75000"/>
                  </a:schemeClr>
                </a:solidFill>
              </a:rPr>
              <a:t>, voluntary service providers, </a:t>
            </a:r>
            <a:r>
              <a:rPr lang="en-US" dirty="0" smtClean="0">
                <a:solidFill>
                  <a:schemeClr val="tx2">
                    <a:lumMod val="75000"/>
                  </a:schemeClr>
                </a:solidFill>
              </a:rPr>
              <a:t>cooperatives, social </a:t>
            </a:r>
            <a:r>
              <a:rPr lang="en-US" dirty="0">
                <a:solidFill>
                  <a:schemeClr val="tx2">
                    <a:lumMod val="75000"/>
                  </a:schemeClr>
                </a:solidFill>
              </a:rPr>
              <a:t>enterprises, NGOs...</a:t>
            </a:r>
          </a:p>
          <a:p>
            <a:pPr indent="0">
              <a:buNone/>
            </a:pPr>
            <a:endParaRPr lang="en-US" dirty="0">
              <a:solidFill>
                <a:schemeClr val="tx2">
                  <a:lumMod val="75000"/>
                </a:schemeClr>
              </a:solidFill>
            </a:endParaRPr>
          </a:p>
          <a:p>
            <a:r>
              <a:rPr lang="en-US" b="1" dirty="0">
                <a:solidFill>
                  <a:schemeClr val="tx2">
                    <a:lumMod val="75000"/>
                  </a:schemeClr>
                </a:solidFill>
              </a:rPr>
              <a:t>28.9% of the turnover </a:t>
            </a:r>
            <a:r>
              <a:rPr lang="en-US" dirty="0">
                <a:solidFill>
                  <a:schemeClr val="tx2">
                    <a:lumMod val="75000"/>
                  </a:schemeClr>
                </a:solidFill>
              </a:rPr>
              <a:t>of the entire sector (€4.1 billion of €14.3 billion) is represented in our membership*</a:t>
            </a:r>
          </a:p>
          <a:p>
            <a:pPr indent="0">
              <a:buNone/>
            </a:pPr>
            <a:endParaRPr lang="en-US" dirty="0">
              <a:solidFill>
                <a:schemeClr val="tx2">
                  <a:lumMod val="75000"/>
                </a:schemeClr>
              </a:solidFill>
            </a:endParaRPr>
          </a:p>
          <a:p>
            <a:r>
              <a:rPr lang="en-US" b="1" dirty="0">
                <a:solidFill>
                  <a:schemeClr val="tx2">
                    <a:lumMod val="75000"/>
                  </a:schemeClr>
                </a:solidFill>
              </a:rPr>
              <a:t>35.2%</a:t>
            </a:r>
            <a:r>
              <a:rPr lang="en-US" dirty="0">
                <a:solidFill>
                  <a:schemeClr val="tx2">
                    <a:lumMod val="75000"/>
                  </a:schemeClr>
                </a:solidFill>
              </a:rPr>
              <a:t> </a:t>
            </a:r>
            <a:r>
              <a:rPr lang="en-US" b="1" dirty="0">
                <a:solidFill>
                  <a:schemeClr val="tx2">
                    <a:lumMod val="75000"/>
                  </a:schemeClr>
                </a:solidFill>
              </a:rPr>
              <a:t>of all employees </a:t>
            </a:r>
            <a:r>
              <a:rPr lang="en-US" dirty="0">
                <a:solidFill>
                  <a:schemeClr val="tx2">
                    <a:lumMod val="75000"/>
                  </a:schemeClr>
                </a:solidFill>
              </a:rPr>
              <a:t>in the sector are represented in our membership*</a:t>
            </a:r>
          </a:p>
          <a:p>
            <a:pPr indent="0">
              <a:buNone/>
            </a:pPr>
            <a:endParaRPr lang="en-US" dirty="0">
              <a:solidFill>
                <a:schemeClr val="tx2">
                  <a:lumMod val="75000"/>
                </a:schemeClr>
              </a:solidFill>
            </a:endParaRPr>
          </a:p>
        </p:txBody>
      </p:sp>
      <p:sp>
        <p:nvSpPr>
          <p:cNvPr id="4" name="TextBox 3"/>
          <p:cNvSpPr txBox="1"/>
          <p:nvPr/>
        </p:nvSpPr>
        <p:spPr>
          <a:xfrm>
            <a:off x="6052456" y="4755006"/>
            <a:ext cx="4042229" cy="307777"/>
          </a:xfrm>
          <a:prstGeom prst="rect">
            <a:avLst/>
          </a:prstGeom>
          <a:noFill/>
        </p:spPr>
        <p:txBody>
          <a:bodyPr wrap="square" rtlCol="0">
            <a:spAutoFit/>
          </a:bodyPr>
          <a:lstStyle/>
          <a:p>
            <a:r>
              <a:rPr lang="en-US" sz="1400" i="1" dirty="0"/>
              <a:t>*Source: </a:t>
            </a:r>
            <a:r>
              <a:rPr lang="en-US" sz="1400" i="1" dirty="0" err="1"/>
              <a:t>Benefacts</a:t>
            </a:r>
            <a:r>
              <a:rPr lang="en-US" sz="1400" i="1" dirty="0"/>
              <a:t> Benchmark Report</a:t>
            </a:r>
            <a:endParaRPr lang="en-GB" sz="1400" i="1"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11584" b="10392"/>
          <a:stretch/>
        </p:blipFill>
        <p:spPr>
          <a:xfrm>
            <a:off x="6060070" y="561219"/>
            <a:ext cx="2856812" cy="3171685"/>
          </a:xfrm>
          <a:prstGeom prst="rect">
            <a:avLst/>
          </a:prstGeom>
          <a:ln>
            <a:solidFill>
              <a:schemeClr val="tx1">
                <a:lumMod val="65000"/>
                <a:lumOff val="35000"/>
              </a:schemeClr>
            </a:solidFill>
          </a:ln>
        </p:spPr>
      </p:pic>
      <p:sp>
        <p:nvSpPr>
          <p:cNvPr id="7" name="TextBox 6"/>
          <p:cNvSpPr txBox="1"/>
          <p:nvPr/>
        </p:nvSpPr>
        <p:spPr>
          <a:xfrm>
            <a:off x="177586" y="561219"/>
            <a:ext cx="4060586" cy="461665"/>
          </a:xfrm>
          <a:prstGeom prst="rect">
            <a:avLst/>
          </a:prstGeom>
          <a:noFill/>
        </p:spPr>
        <p:txBody>
          <a:bodyPr wrap="square" rtlCol="0">
            <a:spAutoFit/>
          </a:bodyPr>
          <a:lstStyle/>
          <a:p>
            <a:r>
              <a:rPr lang="en-US" sz="2400" b="1" cap="all" dirty="0">
                <a:latin typeface="Century Gothic" panose="020B0502020202020204" pitchFamily="34" charset="0"/>
              </a:rPr>
              <a:t>Introducing The Wheel</a:t>
            </a:r>
            <a:endParaRPr lang="en-GB" sz="2400" b="1" cap="all" dirty="0">
              <a:latin typeface="Century Gothic" panose="020B0502020202020204" pitchFamily="34" charset="0"/>
            </a:endParaRPr>
          </a:p>
        </p:txBody>
      </p:sp>
    </p:spTree>
    <p:extLst>
      <p:ext uri="{BB962C8B-B14F-4D97-AF65-F5344CB8AC3E}">
        <p14:creationId xmlns:p14="http://schemas.microsoft.com/office/powerpoint/2010/main" val="18960574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73348" y="1509743"/>
            <a:ext cx="6540138" cy="1631216"/>
          </a:xfrm>
          <a:prstGeom prst="rect">
            <a:avLst/>
          </a:prstGeom>
        </p:spPr>
        <p:txBody>
          <a:bodyPr wrap="square">
            <a:spAutoFit/>
          </a:bodyPr>
          <a:lstStyle/>
          <a:p>
            <a:r>
              <a:rPr lang="en-US" sz="2000" b="1" dirty="0">
                <a:solidFill>
                  <a:schemeClr val="bg1"/>
                </a:solidFill>
                <a:latin typeface="Guardian Egyptian"/>
              </a:rPr>
              <a:t>The Wheel is committed to ensuring that Ireland’s 500,000 nonprofit workers, both paid and unpaid, and the </a:t>
            </a:r>
            <a:r>
              <a:rPr lang="en-US" sz="2000" b="1" dirty="0" err="1">
                <a:solidFill>
                  <a:schemeClr val="bg1"/>
                </a:solidFill>
                <a:latin typeface="Guardian Egyptian"/>
              </a:rPr>
              <a:t>organisations</a:t>
            </a:r>
            <a:r>
              <a:rPr lang="en-US" sz="2000" b="1" dirty="0">
                <a:solidFill>
                  <a:schemeClr val="bg1"/>
                </a:solidFill>
                <a:latin typeface="Guardian Egyptian"/>
              </a:rPr>
              <a:t> they work in, have the skills they need to deliver their varied and important missions across Irish society.   </a:t>
            </a:r>
            <a:endParaRPr lang="en-GB" sz="2000" dirty="0">
              <a:solidFill>
                <a:schemeClr val="bg1"/>
              </a:solidFill>
            </a:endParaRPr>
          </a:p>
        </p:txBody>
      </p:sp>
    </p:spTree>
    <p:extLst>
      <p:ext uri="{BB962C8B-B14F-4D97-AF65-F5344CB8AC3E}">
        <p14:creationId xmlns:p14="http://schemas.microsoft.com/office/powerpoint/2010/main" val="9485319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043031683"/>
              </p:ext>
            </p:extLst>
          </p:nvPr>
        </p:nvGraphicFramePr>
        <p:xfrm>
          <a:off x="1487714" y="539750"/>
          <a:ext cx="6132286" cy="43588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435428" y="2431143"/>
            <a:ext cx="2540000" cy="400110"/>
          </a:xfrm>
          <a:prstGeom prst="rect">
            <a:avLst/>
          </a:prstGeom>
          <a:noFill/>
        </p:spPr>
        <p:txBody>
          <a:bodyPr wrap="square" rtlCol="0">
            <a:spAutoFit/>
          </a:bodyPr>
          <a:lstStyle/>
          <a:p>
            <a:r>
              <a:rPr lang="en-US" sz="2000" b="1" dirty="0" smtClean="0">
                <a:latin typeface="Century Gothic" panose="020B0502020202020204" pitchFamily="34" charset="0"/>
                <a:ea typeface="Cambria" panose="02040503050406030204" pitchFamily="18" charset="0"/>
              </a:rPr>
              <a:t>Civil Society’s Role</a:t>
            </a:r>
            <a:endParaRPr lang="en-GB" sz="2000" b="1" dirty="0">
              <a:latin typeface="Century Gothic" panose="020B0502020202020204" pitchFamily="34" charset="0"/>
              <a:ea typeface="Cambria" panose="02040503050406030204" pitchFamily="18" charset="0"/>
            </a:endParaRPr>
          </a:p>
        </p:txBody>
      </p:sp>
      <p:cxnSp>
        <p:nvCxnSpPr>
          <p:cNvPr id="9" name="Straight Connector 8"/>
          <p:cNvCxnSpPr/>
          <p:nvPr/>
        </p:nvCxnSpPr>
        <p:spPr>
          <a:xfrm flipH="1">
            <a:off x="435428" y="2866572"/>
            <a:ext cx="4107543" cy="0"/>
          </a:xfrm>
          <a:prstGeom prst="line">
            <a:avLst/>
          </a:prstGeom>
        </p:spPr>
        <p:style>
          <a:lnRef idx="2">
            <a:schemeClr val="accent4"/>
          </a:lnRef>
          <a:fillRef idx="0">
            <a:schemeClr val="accent4"/>
          </a:fillRef>
          <a:effectRef idx="1">
            <a:schemeClr val="accent4"/>
          </a:effectRef>
          <a:fontRef idx="minor">
            <a:schemeClr val="tx1"/>
          </a:fontRef>
        </p:style>
      </p:cxnSp>
      <p:sp>
        <p:nvSpPr>
          <p:cNvPr id="2" name="5-Point Star 1"/>
          <p:cNvSpPr/>
          <p:nvPr/>
        </p:nvSpPr>
        <p:spPr>
          <a:xfrm>
            <a:off x="4243892" y="2532558"/>
            <a:ext cx="656216" cy="597390"/>
          </a:xfrm>
          <a:prstGeom prst="star5">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a:p>
        </p:txBody>
      </p:sp>
      <p:sp>
        <p:nvSpPr>
          <p:cNvPr id="7" name="Title 1"/>
          <p:cNvSpPr>
            <a:spLocks noGrp="1"/>
          </p:cNvSpPr>
          <p:nvPr>
            <p:ph type="title"/>
          </p:nvPr>
        </p:nvSpPr>
        <p:spPr>
          <a:xfrm>
            <a:off x="301086" y="648238"/>
            <a:ext cx="2808684" cy="558139"/>
          </a:xfrm>
        </p:spPr>
        <p:txBody>
          <a:bodyPr/>
          <a:lstStyle/>
          <a:p>
            <a:r>
              <a:rPr lang="en-IE" dirty="0" smtClean="0">
                <a:solidFill>
                  <a:srgbClr val="DA1884"/>
                </a:solidFill>
              </a:rPr>
              <a:t>Skills &amp; The </a:t>
            </a:r>
            <a:r>
              <a:rPr lang="en-IE" dirty="0" err="1" smtClean="0">
                <a:solidFill>
                  <a:srgbClr val="DA1884"/>
                </a:solidFill>
              </a:rPr>
              <a:t>Nonprofit</a:t>
            </a:r>
            <a:r>
              <a:rPr lang="en-IE" dirty="0" smtClean="0">
                <a:solidFill>
                  <a:srgbClr val="DA1884"/>
                </a:solidFill>
              </a:rPr>
              <a:t> Sector</a:t>
            </a:r>
            <a:endParaRPr lang="en-IE" dirty="0">
              <a:solidFill>
                <a:srgbClr val="DA1884"/>
              </a:solidFill>
            </a:endParaRPr>
          </a:p>
        </p:txBody>
      </p:sp>
    </p:spTree>
    <p:extLst>
      <p:ext uri="{BB962C8B-B14F-4D97-AF65-F5344CB8AC3E}">
        <p14:creationId xmlns:p14="http://schemas.microsoft.com/office/powerpoint/2010/main" val="190561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1850" y="3361753"/>
            <a:ext cx="4578512" cy="1102519"/>
          </a:xfrm>
        </p:spPr>
        <p:txBody>
          <a:bodyPr/>
          <a:lstStyle/>
          <a:p>
            <a:pPr lvl="0"/>
            <a:r>
              <a:rPr lang="en-IE" dirty="0" smtClean="0"/>
              <a:t>Irish Civil Society workforce </a:t>
            </a:r>
            <a:r>
              <a:rPr lang="en-IE" dirty="0"/>
              <a:t>profile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075" y="429078"/>
            <a:ext cx="3449411" cy="2299607"/>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4508" y="1578881"/>
            <a:ext cx="3320144" cy="2213429"/>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528644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2584"/>
            <a:ext cx="6367548" cy="558139"/>
          </a:xfrm>
        </p:spPr>
        <p:txBody>
          <a:bodyPr/>
          <a:lstStyle/>
          <a:p>
            <a:r>
              <a:rPr lang="en-IE" dirty="0">
                <a:solidFill>
                  <a:srgbClr val="DA1884"/>
                </a:solidFill>
              </a:rPr>
              <a:t>A Vital Sector</a:t>
            </a:r>
          </a:p>
        </p:txBody>
      </p:sp>
      <p:sp>
        <p:nvSpPr>
          <p:cNvPr id="3" name="Content Placeholder 2"/>
          <p:cNvSpPr>
            <a:spLocks noGrp="1"/>
          </p:cNvSpPr>
          <p:nvPr>
            <p:ph idx="1"/>
          </p:nvPr>
        </p:nvSpPr>
        <p:spPr>
          <a:xfrm>
            <a:off x="457200" y="881653"/>
            <a:ext cx="5689024" cy="3394472"/>
          </a:xfrm>
        </p:spPr>
        <p:txBody>
          <a:bodyPr vert="horz" lIns="0" tIns="0" rIns="0" bIns="0" rtlCol="0" anchor="t">
            <a:noAutofit/>
          </a:bodyPr>
          <a:lstStyle/>
          <a:p>
            <a:pPr indent="-283845">
              <a:lnSpc>
                <a:spcPct val="200000"/>
              </a:lnSpc>
            </a:pPr>
            <a:r>
              <a:rPr lang="en-GB" b="1" dirty="0" smtClean="0">
                <a:solidFill>
                  <a:schemeClr val="tx2">
                    <a:lumMod val="75000"/>
                  </a:schemeClr>
                </a:solidFill>
              </a:rPr>
              <a:t>circa 33,000</a:t>
            </a:r>
            <a:r>
              <a:rPr lang="en-GB" dirty="0" smtClean="0"/>
              <a:t> organisations</a:t>
            </a:r>
            <a:endParaRPr lang="en-US" dirty="0"/>
          </a:p>
          <a:p>
            <a:pPr indent="-283845">
              <a:lnSpc>
                <a:spcPct val="200000"/>
              </a:lnSpc>
            </a:pPr>
            <a:r>
              <a:rPr lang="en-GB" b="1" dirty="0" smtClean="0">
                <a:solidFill>
                  <a:schemeClr val="tx2">
                    <a:lumMod val="75000"/>
                  </a:schemeClr>
                </a:solidFill>
              </a:rPr>
              <a:t>170,000</a:t>
            </a:r>
            <a:r>
              <a:rPr lang="en-GB" b="1" dirty="0">
                <a:solidFill>
                  <a:schemeClr val="tx2">
                    <a:lumMod val="75000"/>
                  </a:schemeClr>
                </a:solidFill>
              </a:rPr>
              <a:t>+</a:t>
            </a:r>
            <a:r>
              <a:rPr lang="en-GB" dirty="0"/>
              <a:t> employees</a:t>
            </a:r>
            <a:endParaRPr lang="en-GB" dirty="0">
              <a:ea typeface="Cambria"/>
            </a:endParaRPr>
          </a:p>
          <a:p>
            <a:pPr indent="-283845">
              <a:lnSpc>
                <a:spcPct val="200000"/>
              </a:lnSpc>
            </a:pPr>
            <a:r>
              <a:rPr lang="en-GB" b="1" dirty="0" smtClean="0">
                <a:solidFill>
                  <a:schemeClr val="tx2">
                    <a:lumMod val="75000"/>
                  </a:schemeClr>
                </a:solidFill>
              </a:rPr>
              <a:t>300,000</a:t>
            </a:r>
            <a:r>
              <a:rPr lang="en-GB" b="1" dirty="0">
                <a:solidFill>
                  <a:schemeClr val="tx2">
                    <a:lumMod val="75000"/>
                  </a:schemeClr>
                </a:solidFill>
              </a:rPr>
              <a:t>+</a:t>
            </a:r>
            <a:r>
              <a:rPr lang="en-GB" dirty="0">
                <a:solidFill>
                  <a:schemeClr val="tx2">
                    <a:lumMod val="75000"/>
                  </a:schemeClr>
                </a:solidFill>
              </a:rPr>
              <a:t> </a:t>
            </a:r>
            <a:r>
              <a:rPr lang="en-GB" dirty="0" smtClean="0"/>
              <a:t>volunteers</a:t>
            </a:r>
            <a:endParaRPr lang="en-GB" sz="900" dirty="0"/>
          </a:p>
          <a:p>
            <a:pPr indent="-283845">
              <a:lnSpc>
                <a:spcPct val="200000"/>
              </a:lnSpc>
            </a:pPr>
            <a:r>
              <a:rPr lang="en-GB" dirty="0" smtClean="0"/>
              <a:t>income </a:t>
            </a:r>
            <a:r>
              <a:rPr lang="en-GB" dirty="0"/>
              <a:t>of </a:t>
            </a:r>
            <a:r>
              <a:rPr lang="en-GB" b="1" dirty="0">
                <a:solidFill>
                  <a:schemeClr val="tx2">
                    <a:lumMod val="75000"/>
                  </a:schemeClr>
                </a:solidFill>
              </a:rPr>
              <a:t>€14.2 billion </a:t>
            </a:r>
            <a:r>
              <a:rPr lang="en-GB" dirty="0"/>
              <a:t>per </a:t>
            </a:r>
            <a:r>
              <a:rPr lang="en-GB" dirty="0" smtClean="0"/>
              <a:t>year</a:t>
            </a:r>
          </a:p>
          <a:p>
            <a:pPr indent="-283845">
              <a:lnSpc>
                <a:spcPct val="150000"/>
              </a:lnSpc>
            </a:pPr>
            <a:r>
              <a:rPr lang="en-US" b="1" dirty="0" smtClean="0">
                <a:solidFill>
                  <a:schemeClr val="tx1"/>
                </a:solidFill>
                <a:ea typeface="Cambria"/>
              </a:rPr>
              <a:t>1 in 3 people </a:t>
            </a:r>
            <a:r>
              <a:rPr lang="en-US" dirty="0" smtClean="0">
                <a:ea typeface="Cambria"/>
              </a:rPr>
              <a:t>delivering public services works in a civil society </a:t>
            </a:r>
            <a:r>
              <a:rPr lang="en-US" dirty="0" err="1" smtClean="0">
                <a:ea typeface="Cambria"/>
              </a:rPr>
              <a:t>organisation</a:t>
            </a:r>
            <a:endParaRPr lang="en-GB" dirty="0">
              <a:ea typeface="Cambria"/>
            </a:endParaRPr>
          </a:p>
          <a:p>
            <a:pPr indent="0">
              <a:lnSpc>
                <a:spcPct val="200000"/>
              </a:lnSpc>
              <a:buNone/>
            </a:pPr>
            <a:endParaRPr lang="en-GB" sz="900" dirty="0"/>
          </a:p>
          <a:p>
            <a:pPr indent="0">
              <a:lnSpc>
                <a:spcPct val="200000"/>
              </a:lnSpc>
              <a:buNone/>
            </a:pPr>
            <a:endParaRPr lang="en-GB" dirty="0"/>
          </a:p>
        </p:txBody>
      </p:sp>
      <p:pic>
        <p:nvPicPr>
          <p:cNvPr id="8" name="Picture 6" descr="https://assets.website-files.com/60eede61042e4b1cc9313067/61af01f5fc373ace279ae170_The%20Wheel%2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4023" y="459543"/>
            <a:ext cx="2809977" cy="147937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https://assets.website-files.com/60eede61042e4b1cc9313067/61c3985e68f13a4e88575c80_B_09_Group_photo___CROPPED_see_e_mail_for_names_and_titles_IMG_996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023" y="2986174"/>
            <a:ext cx="2809977" cy="21573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https://assets.website-files.com/60eede61042e4b1cc9313067/61e06e43e9a70bd3e693f612_Foyle_Ambassador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4023" y="1938922"/>
            <a:ext cx="2812577" cy="1230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54721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625BD-6418-9141-BE12-98E539D1F13B}"/>
              </a:ext>
            </a:extLst>
          </p:cNvPr>
          <p:cNvSpPr>
            <a:spLocks noGrp="1"/>
          </p:cNvSpPr>
          <p:nvPr>
            <p:ph type="title"/>
          </p:nvPr>
        </p:nvSpPr>
        <p:spPr>
          <a:xfrm>
            <a:off x="4258507" y="851006"/>
            <a:ext cx="4581360" cy="3943343"/>
          </a:xfrm>
        </p:spPr>
        <p:txBody>
          <a:bodyPr>
            <a:noAutofit/>
          </a:bodyPr>
          <a:lstStyle/>
          <a:p>
            <a:r>
              <a:rPr lang="en-IE" sz="1600" cap="none" dirty="0" smtClean="0">
                <a:solidFill>
                  <a:schemeClr val="tx1"/>
                </a:solidFill>
                <a:latin typeface="Cambria" panose="02040503050406030204" pitchFamily="18" charset="0"/>
                <a:ea typeface="Cambria" panose="02040503050406030204" pitchFamily="18" charset="0"/>
              </a:rPr>
              <a:t>Civil Society Workforce Skills Profile</a:t>
            </a:r>
            <a:br>
              <a:rPr lang="en-IE" sz="1600" cap="none" dirty="0" smtClean="0">
                <a:solidFill>
                  <a:schemeClr val="tx1"/>
                </a:solidFill>
                <a:latin typeface="Cambria" panose="02040503050406030204" pitchFamily="18" charset="0"/>
                <a:ea typeface="Cambria" panose="02040503050406030204" pitchFamily="18" charset="0"/>
              </a:rPr>
            </a:br>
            <a:r>
              <a:rPr lang="en-IE" sz="1600" cap="none" dirty="0" smtClean="0">
                <a:solidFill>
                  <a:schemeClr val="tx1"/>
                </a:solidFill>
                <a:latin typeface="Cambria" panose="02040503050406030204" pitchFamily="18" charset="0"/>
                <a:ea typeface="Cambria" panose="02040503050406030204" pitchFamily="18" charset="0"/>
              </a:rPr>
              <a:t/>
            </a:r>
            <a:br>
              <a:rPr lang="en-IE" sz="1600" cap="none" dirty="0" smtClean="0">
                <a:solidFill>
                  <a:schemeClr val="tx1"/>
                </a:solidFill>
                <a:latin typeface="Cambria" panose="02040503050406030204" pitchFamily="18" charset="0"/>
                <a:ea typeface="Cambria" panose="02040503050406030204" pitchFamily="18" charset="0"/>
              </a:rPr>
            </a:br>
            <a:r>
              <a:rPr lang="en-IE" sz="1600" cap="none" dirty="0" smtClean="0">
                <a:solidFill>
                  <a:schemeClr val="tx1"/>
                </a:solidFill>
                <a:latin typeface="Cambria" panose="02040503050406030204" pitchFamily="18" charset="0"/>
                <a:ea typeface="Cambria" panose="02040503050406030204" pitchFamily="18" charset="0"/>
              </a:rPr>
              <a:t>Similar </a:t>
            </a:r>
            <a:r>
              <a:rPr lang="en-IE" sz="1600" cap="none" dirty="0">
                <a:solidFill>
                  <a:schemeClr val="tx1"/>
                </a:solidFill>
                <a:latin typeface="Cambria" panose="02040503050406030204" pitchFamily="18" charset="0"/>
                <a:ea typeface="Cambria" panose="02040503050406030204" pitchFamily="18" charset="0"/>
              </a:rPr>
              <a:t>workforce to the public sector </a:t>
            </a:r>
            <a:r>
              <a:rPr lang="en-IE" sz="1600" b="0" cap="none" dirty="0">
                <a:solidFill>
                  <a:schemeClr val="tx1"/>
                </a:solidFill>
                <a:latin typeface="Cambria" panose="02040503050406030204" pitchFamily="18" charset="0"/>
                <a:ea typeface="Cambria" panose="02040503050406030204" pitchFamily="18" charset="0"/>
              </a:rPr>
              <a:t> </a:t>
            </a:r>
            <a:r>
              <a:rPr lang="en-IE" sz="1600" b="0" cap="none" dirty="0" smtClean="0">
                <a:solidFill>
                  <a:schemeClr val="tx1"/>
                </a:solidFill>
                <a:latin typeface="Cambria" panose="02040503050406030204" pitchFamily="18" charset="0"/>
                <a:ea typeface="Cambria" panose="02040503050406030204" pitchFamily="18" charset="0"/>
              </a:rPr>
              <a:t/>
            </a:r>
            <a:br>
              <a:rPr lang="en-IE" sz="1600" b="0" cap="none" dirty="0" smtClean="0">
                <a:solidFill>
                  <a:schemeClr val="tx1"/>
                </a:solidFill>
                <a:latin typeface="Cambria" panose="02040503050406030204" pitchFamily="18" charset="0"/>
                <a:ea typeface="Cambria" panose="02040503050406030204" pitchFamily="18" charset="0"/>
              </a:rPr>
            </a:br>
            <a:r>
              <a:rPr lang="en-IE" sz="1400" b="0" i="1" cap="none" dirty="0" smtClean="0">
                <a:solidFill>
                  <a:schemeClr val="tx1"/>
                </a:solidFill>
                <a:latin typeface="Cambria" panose="02040503050406030204" pitchFamily="18" charset="0"/>
                <a:ea typeface="Cambria" panose="02040503050406030204" pitchFamily="18" charset="0"/>
              </a:rPr>
              <a:t>(“</a:t>
            </a:r>
            <a:r>
              <a:rPr lang="en-IE" sz="1400" b="0" i="1" cap="none" dirty="0">
                <a:solidFill>
                  <a:schemeClr val="tx1"/>
                </a:solidFill>
                <a:latin typeface="Cambria" panose="02040503050406030204" pitchFamily="18" charset="0"/>
                <a:ea typeface="Cambria" panose="02040503050406030204" pitchFamily="18" charset="0"/>
              </a:rPr>
              <a:t>Q” and “P” NACE classifications)</a:t>
            </a:r>
            <a:r>
              <a:rPr lang="en-IE" sz="1400" i="1" cap="none" dirty="0">
                <a:solidFill>
                  <a:schemeClr val="tx1"/>
                </a:solidFill>
                <a:latin typeface="Cambria" panose="02040503050406030204" pitchFamily="18" charset="0"/>
                <a:ea typeface="Cambria" panose="02040503050406030204" pitchFamily="18" charset="0"/>
              </a:rPr>
              <a:t/>
            </a:r>
            <a:br>
              <a:rPr lang="en-IE" sz="1400" i="1" cap="none" dirty="0">
                <a:solidFill>
                  <a:schemeClr val="tx1"/>
                </a:solidFill>
                <a:latin typeface="Cambria" panose="02040503050406030204" pitchFamily="18" charset="0"/>
                <a:ea typeface="Cambria" panose="02040503050406030204" pitchFamily="18" charset="0"/>
              </a:rPr>
            </a:br>
            <a:r>
              <a:rPr lang="en-IE" sz="1600" cap="none" dirty="0">
                <a:solidFill>
                  <a:schemeClr val="tx1"/>
                </a:solidFill>
                <a:latin typeface="Cambria" panose="02040503050406030204" pitchFamily="18" charset="0"/>
                <a:ea typeface="Cambria" panose="02040503050406030204" pitchFamily="18" charset="0"/>
              </a:rPr>
              <a:t/>
            </a:r>
            <a:br>
              <a:rPr lang="en-IE" sz="1600" cap="none" dirty="0">
                <a:solidFill>
                  <a:schemeClr val="tx1"/>
                </a:solidFill>
                <a:latin typeface="Cambria" panose="02040503050406030204" pitchFamily="18" charset="0"/>
                <a:ea typeface="Cambria" panose="02040503050406030204" pitchFamily="18" charset="0"/>
              </a:rPr>
            </a:br>
            <a:r>
              <a:rPr lang="en-IE" sz="1600" cap="none" dirty="0" smtClean="0">
                <a:solidFill>
                  <a:schemeClr val="tx1"/>
                </a:solidFill>
                <a:latin typeface="Cambria" panose="02040503050406030204" pitchFamily="18" charset="0"/>
                <a:ea typeface="Cambria" panose="02040503050406030204" pitchFamily="18" charset="0"/>
              </a:rPr>
              <a:t>Very different </a:t>
            </a:r>
            <a:r>
              <a:rPr lang="en-IE" sz="1600" cap="none" dirty="0">
                <a:solidFill>
                  <a:schemeClr val="tx1"/>
                </a:solidFill>
                <a:latin typeface="Cambria" panose="02040503050406030204" pitchFamily="18" charset="0"/>
                <a:ea typeface="Cambria" panose="02040503050406030204" pitchFamily="18" charset="0"/>
              </a:rPr>
              <a:t>from commercial SMEs </a:t>
            </a:r>
            <a:br>
              <a:rPr lang="en-IE" sz="1600" cap="none" dirty="0">
                <a:solidFill>
                  <a:schemeClr val="tx1"/>
                </a:solidFill>
                <a:latin typeface="Cambria" panose="02040503050406030204" pitchFamily="18" charset="0"/>
                <a:ea typeface="Cambria" panose="02040503050406030204" pitchFamily="18" charset="0"/>
              </a:rPr>
            </a:br>
            <a:r>
              <a:rPr lang="en-IE" sz="1400" b="0" i="1" cap="none" dirty="0">
                <a:solidFill>
                  <a:schemeClr val="tx1"/>
                </a:solidFill>
                <a:latin typeface="Cambria" panose="02040503050406030204" pitchFamily="18" charset="0"/>
                <a:ea typeface="Cambria" panose="02040503050406030204" pitchFamily="18" charset="0"/>
              </a:rPr>
              <a:t>(“B” to “M” NACE classifications)</a:t>
            </a:r>
            <a:r>
              <a:rPr lang="en-IE" sz="1600" cap="none" dirty="0">
                <a:solidFill>
                  <a:schemeClr val="tx1"/>
                </a:solidFill>
                <a:latin typeface="Cambria" panose="02040503050406030204" pitchFamily="18" charset="0"/>
                <a:ea typeface="Cambria" panose="02040503050406030204" pitchFamily="18" charset="0"/>
              </a:rPr>
              <a:t/>
            </a:r>
            <a:br>
              <a:rPr lang="en-IE" sz="1600" cap="none" dirty="0">
                <a:solidFill>
                  <a:schemeClr val="tx1"/>
                </a:solidFill>
                <a:latin typeface="Cambria" panose="02040503050406030204" pitchFamily="18" charset="0"/>
                <a:ea typeface="Cambria" panose="02040503050406030204" pitchFamily="18" charset="0"/>
              </a:rPr>
            </a:br>
            <a:r>
              <a:rPr lang="en-IE" sz="1600" cap="none" dirty="0">
                <a:solidFill>
                  <a:schemeClr val="tx1"/>
                </a:solidFill>
                <a:latin typeface="Cambria" panose="02040503050406030204" pitchFamily="18" charset="0"/>
                <a:ea typeface="Cambria" panose="02040503050406030204" pitchFamily="18" charset="0"/>
              </a:rPr>
              <a:t/>
            </a:r>
            <a:br>
              <a:rPr lang="en-IE" sz="1600" cap="none" dirty="0">
                <a:solidFill>
                  <a:schemeClr val="tx1"/>
                </a:solidFill>
                <a:latin typeface="Cambria" panose="02040503050406030204" pitchFamily="18" charset="0"/>
                <a:ea typeface="Cambria" panose="02040503050406030204" pitchFamily="18" charset="0"/>
              </a:rPr>
            </a:br>
            <a:r>
              <a:rPr lang="en-IE" sz="1600" cap="none" dirty="0" smtClean="0">
                <a:solidFill>
                  <a:schemeClr val="tx1"/>
                </a:solidFill>
                <a:latin typeface="Cambria" panose="02040503050406030204" pitchFamily="18" charset="0"/>
                <a:ea typeface="Cambria" panose="02040503050406030204" pitchFamily="18" charset="0"/>
              </a:rPr>
              <a:t>Unique features and context, </a:t>
            </a:r>
            <a:r>
              <a:rPr lang="en-IE" sz="1600" cap="none" dirty="0">
                <a:solidFill>
                  <a:schemeClr val="tx2">
                    <a:lumMod val="75000"/>
                  </a:schemeClr>
                </a:solidFill>
                <a:latin typeface="Cambria" panose="02040503050406030204" pitchFamily="18" charset="0"/>
                <a:ea typeface="Cambria" panose="02040503050406030204" pitchFamily="18" charset="0"/>
              </a:rPr>
              <a:t>incl. </a:t>
            </a:r>
            <a:br>
              <a:rPr lang="en-IE" sz="1600" cap="none" dirty="0">
                <a:solidFill>
                  <a:schemeClr val="tx2">
                    <a:lumMod val="75000"/>
                  </a:schemeClr>
                </a:solidFill>
                <a:latin typeface="Cambria" panose="02040503050406030204" pitchFamily="18" charset="0"/>
                <a:ea typeface="Cambria" panose="02040503050406030204" pitchFamily="18" charset="0"/>
              </a:rPr>
            </a:br>
            <a:r>
              <a:rPr lang="en-IE" sz="1600" b="0" cap="none" dirty="0">
                <a:solidFill>
                  <a:schemeClr val="tx2">
                    <a:lumMod val="75000"/>
                  </a:schemeClr>
                </a:solidFill>
                <a:latin typeface="Cambria" panose="02040503050406030204" pitchFamily="18" charset="0"/>
                <a:ea typeface="Cambria" panose="02040503050406030204" pitchFamily="18" charset="0"/>
              </a:rPr>
              <a:t>Governance, Regulation, Reporting, Impact Measurement, Income diversification, Working with Volunteers and “Scheme” Workers, Involving Communities, Cooperation with Public Agencies…</a:t>
            </a:r>
            <a:r>
              <a:rPr lang="en-IE" sz="1400" b="0" cap="none" dirty="0">
                <a:solidFill>
                  <a:schemeClr val="tx2">
                    <a:lumMod val="75000"/>
                  </a:schemeClr>
                </a:solidFill>
                <a:latin typeface="Cambria" panose="02040503050406030204" pitchFamily="18" charset="0"/>
                <a:ea typeface="Cambria" panose="02040503050406030204" pitchFamily="18" charset="0"/>
              </a:rPr>
              <a:t/>
            </a:r>
            <a:br>
              <a:rPr lang="en-IE" sz="1400" b="0" cap="none" dirty="0">
                <a:solidFill>
                  <a:schemeClr val="tx2">
                    <a:lumMod val="75000"/>
                  </a:schemeClr>
                </a:solidFill>
                <a:latin typeface="Cambria" panose="02040503050406030204" pitchFamily="18" charset="0"/>
                <a:ea typeface="Cambria" panose="02040503050406030204" pitchFamily="18" charset="0"/>
              </a:rPr>
            </a:br>
            <a:endParaRPr lang="en-IE" sz="1400" b="0" cap="none" dirty="0">
              <a:solidFill>
                <a:schemeClr val="tx2">
                  <a:lumMod val="75000"/>
                </a:schemeClr>
              </a:solidFill>
              <a:latin typeface="Cambria" panose="02040503050406030204" pitchFamily="18" charset="0"/>
              <a:ea typeface="Cambria" panose="02040503050406030204" pitchFamily="18" charset="0"/>
            </a:endParaRPr>
          </a:p>
        </p:txBody>
      </p:sp>
      <p:pic>
        <p:nvPicPr>
          <p:cNvPr id="4" name="Picture 3"/>
          <p:cNvPicPr>
            <a:picLocks noChangeAspect="1"/>
          </p:cNvPicPr>
          <p:nvPr/>
        </p:nvPicPr>
        <p:blipFill>
          <a:blip r:embed="rId3"/>
          <a:stretch>
            <a:fillRect/>
          </a:stretch>
        </p:blipFill>
        <p:spPr>
          <a:xfrm>
            <a:off x="129027" y="1219811"/>
            <a:ext cx="3535624" cy="3567477"/>
          </a:xfrm>
          <a:prstGeom prst="rect">
            <a:avLst/>
          </a:prstGeom>
        </p:spPr>
      </p:pic>
      <p:sp>
        <p:nvSpPr>
          <p:cNvPr id="3" name="TextBox 2"/>
          <p:cNvSpPr txBox="1"/>
          <p:nvPr/>
        </p:nvSpPr>
        <p:spPr>
          <a:xfrm>
            <a:off x="274880" y="4637415"/>
            <a:ext cx="8712044" cy="461665"/>
          </a:xfrm>
          <a:prstGeom prst="rect">
            <a:avLst/>
          </a:prstGeom>
          <a:noFill/>
        </p:spPr>
        <p:txBody>
          <a:bodyPr wrap="square" rtlCol="0">
            <a:spAutoFit/>
          </a:bodyPr>
          <a:lstStyle/>
          <a:p>
            <a:r>
              <a:rPr lang="en-US" sz="1200" b="1" dirty="0">
                <a:latin typeface="Cambria" panose="02040503050406030204" pitchFamily="18" charset="0"/>
                <a:ea typeface="Cambria" panose="02040503050406030204" pitchFamily="18" charset="0"/>
              </a:rPr>
              <a:t>NACE (Nomenclature of Economic Activities) </a:t>
            </a:r>
            <a:r>
              <a:rPr lang="en-US" sz="1200" dirty="0">
                <a:latin typeface="Cambria" panose="02040503050406030204" pitchFamily="18" charset="0"/>
                <a:ea typeface="Cambria" panose="02040503050406030204" pitchFamily="18" charset="0"/>
              </a:rPr>
              <a:t>is the European statistical classification of economic activities. NACE groups organizations according to their business activities</a:t>
            </a:r>
            <a:r>
              <a:rPr lang="en-US" sz="1200" dirty="0" smtClean="0">
                <a:latin typeface="Cambria" panose="02040503050406030204" pitchFamily="18" charset="0"/>
                <a:ea typeface="Cambria" panose="02040503050406030204" pitchFamily="18" charset="0"/>
              </a:rPr>
              <a:t>.</a:t>
            </a:r>
            <a:r>
              <a:rPr lang="en-US" sz="1200" dirty="0">
                <a:latin typeface="Cambria" panose="02040503050406030204" pitchFamily="18" charset="0"/>
                <a:ea typeface="Cambria" panose="02040503050406030204" pitchFamily="18" charset="0"/>
              </a:rPr>
              <a:t> </a:t>
            </a:r>
            <a:endParaRPr lang="en-GB" sz="1200" dirty="0">
              <a:latin typeface="Cambria" panose="02040503050406030204" pitchFamily="18" charset="0"/>
              <a:ea typeface="Cambria" panose="02040503050406030204" pitchFamily="18" charset="0"/>
            </a:endParaRPr>
          </a:p>
        </p:txBody>
      </p:sp>
      <p:sp>
        <p:nvSpPr>
          <p:cNvPr id="5" name="Title 1"/>
          <p:cNvSpPr txBox="1">
            <a:spLocks/>
          </p:cNvSpPr>
          <p:nvPr/>
        </p:nvSpPr>
        <p:spPr>
          <a:xfrm>
            <a:off x="395492" y="546275"/>
            <a:ext cx="6367548" cy="558139"/>
          </a:xfrm>
          <a:prstGeom prst="rect">
            <a:avLst/>
          </a:prstGeom>
        </p:spPr>
        <p:txBody>
          <a:bodyPr vert="horz" lIns="0" tIns="0" rIns="0" bIns="0" rtlCol="0" anchor="t" anchorCtr="0">
            <a:noAutofit/>
          </a:bodyPr>
          <a:lstStyle>
            <a:lvl1pPr algn="l" defTabSz="457200" rtl="0" eaLnBrk="1" latinLnBrk="0" hangingPunct="1">
              <a:lnSpc>
                <a:spcPts val="2200"/>
              </a:lnSpc>
              <a:spcBef>
                <a:spcPct val="0"/>
              </a:spcBef>
              <a:buNone/>
              <a:defRPr sz="2200" b="1" kern="1200" cap="all">
                <a:solidFill>
                  <a:schemeClr val="tx1">
                    <a:lumMod val="50000"/>
                    <a:lumOff val="50000"/>
                  </a:schemeClr>
                </a:solidFill>
                <a:latin typeface="Century Gothic"/>
                <a:ea typeface="+mj-ea"/>
                <a:cs typeface="Century Gothic"/>
              </a:defRPr>
            </a:lvl1pPr>
          </a:lstStyle>
          <a:p>
            <a:r>
              <a:rPr lang="en-IE" dirty="0" smtClean="0">
                <a:solidFill>
                  <a:srgbClr val="DA1884"/>
                </a:solidFill>
              </a:rPr>
              <a:t>A Vital &amp; Unique Workforce</a:t>
            </a:r>
            <a:endParaRPr lang="en-IE" dirty="0">
              <a:solidFill>
                <a:srgbClr val="DA1884"/>
              </a:solidFill>
            </a:endParaRPr>
          </a:p>
        </p:txBody>
      </p:sp>
      <p:sp>
        <p:nvSpPr>
          <p:cNvPr id="6" name="TextBox 5"/>
          <p:cNvSpPr txBox="1"/>
          <p:nvPr/>
        </p:nvSpPr>
        <p:spPr>
          <a:xfrm>
            <a:off x="274880" y="1008224"/>
            <a:ext cx="3836570" cy="307777"/>
          </a:xfrm>
          <a:prstGeom prst="rect">
            <a:avLst/>
          </a:prstGeom>
          <a:noFill/>
        </p:spPr>
        <p:txBody>
          <a:bodyPr wrap="square" rtlCol="0">
            <a:spAutoFit/>
          </a:bodyPr>
          <a:lstStyle/>
          <a:p>
            <a:r>
              <a:rPr lang="en-US" sz="1400" b="1" dirty="0" smtClean="0">
                <a:latin typeface="Cambria" panose="02040503050406030204" pitchFamily="18" charset="0"/>
                <a:ea typeface="Cambria" panose="02040503050406030204" pitchFamily="18" charset="0"/>
              </a:rPr>
              <a:t>Workforce by NACE Classifications</a:t>
            </a:r>
            <a:endParaRPr lang="en-GB" sz="1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437892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6760269" y="1462393"/>
            <a:ext cx="1742243" cy="2383456"/>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4"/>
          <a:stretch>
            <a:fillRect/>
          </a:stretch>
        </p:blipFill>
        <p:spPr>
          <a:xfrm>
            <a:off x="2818504" y="2682730"/>
            <a:ext cx="1651213" cy="2110517"/>
          </a:xfrm>
          <a:prstGeom prst="rect">
            <a:avLst/>
          </a:prstGeom>
          <a:ln>
            <a:noFill/>
          </a:ln>
          <a:effectLst>
            <a:outerShdw blurRad="292100" dist="139700" dir="2700000" algn="tl" rotWithShape="0">
              <a:srgbClr val="333333">
                <a:alpha val="65000"/>
              </a:srgbClr>
            </a:outerShdw>
          </a:effectLst>
        </p:spPr>
      </p:pic>
      <p:sp>
        <p:nvSpPr>
          <p:cNvPr id="12" name="Google Shape;153;p10"/>
          <p:cNvSpPr txBox="1">
            <a:spLocks/>
          </p:cNvSpPr>
          <p:nvPr/>
        </p:nvSpPr>
        <p:spPr>
          <a:xfrm>
            <a:off x="5135081" y="2948926"/>
            <a:ext cx="2701240" cy="558000"/>
          </a:xfrm>
          <a:prstGeom prst="rect">
            <a:avLst/>
          </a:prstGeom>
          <a:noFill/>
          <a:ln>
            <a:noFill/>
          </a:ln>
        </p:spPr>
        <p:txBody>
          <a:bodyPr spcFirstLastPara="1" vert="horz" wrap="square" lIns="0" tIns="0" rIns="0" bIns="0" rtlCol="0" anchor="t" anchorCtr="0">
            <a:noAutofit/>
          </a:bodyPr>
          <a:lstStyle>
            <a:lvl1pPr algn="l" defTabSz="457200" rtl="0" eaLnBrk="1" latinLnBrk="0" hangingPunct="1">
              <a:lnSpc>
                <a:spcPts val="2200"/>
              </a:lnSpc>
              <a:spcBef>
                <a:spcPct val="0"/>
              </a:spcBef>
              <a:buNone/>
              <a:defRPr sz="2200" b="1" kern="1200" cap="all">
                <a:solidFill>
                  <a:schemeClr val="tx1">
                    <a:lumMod val="50000"/>
                    <a:lumOff val="50000"/>
                  </a:schemeClr>
                </a:solidFill>
                <a:latin typeface="Century Gothic"/>
                <a:ea typeface="+mj-ea"/>
                <a:cs typeface="Century Gothic"/>
              </a:defRPr>
            </a:lvl1pPr>
          </a:lstStyle>
          <a:p>
            <a:r>
              <a:rPr lang="en-IE" dirty="0">
                <a:solidFill>
                  <a:schemeClr val="tx1"/>
                </a:solidFill>
              </a:rPr>
              <a:t>Sheila Cahill Consulting: Consultation report on The support needs of the </a:t>
            </a:r>
            <a:r>
              <a:rPr lang="en-IE" dirty="0" err="1">
                <a:solidFill>
                  <a:schemeClr val="tx1"/>
                </a:solidFill>
              </a:rPr>
              <a:t>Nonprofit</a:t>
            </a:r>
            <a:r>
              <a:rPr lang="en-IE" dirty="0">
                <a:solidFill>
                  <a:schemeClr val="tx1"/>
                </a:solidFill>
              </a:rPr>
              <a:t> sector </a:t>
            </a:r>
            <a:br>
              <a:rPr lang="en-IE" dirty="0">
                <a:solidFill>
                  <a:schemeClr val="tx1"/>
                </a:solidFill>
              </a:rPr>
            </a:br>
            <a:endParaRPr lang="en-IE" dirty="0">
              <a:solidFill>
                <a:schemeClr val="tx1"/>
              </a:solidFill>
            </a:endParaRPr>
          </a:p>
        </p:txBody>
      </p:sp>
      <p:sp>
        <p:nvSpPr>
          <p:cNvPr id="2" name="Title 1"/>
          <p:cNvSpPr>
            <a:spLocks noGrp="1"/>
          </p:cNvSpPr>
          <p:nvPr>
            <p:ph type="title"/>
          </p:nvPr>
        </p:nvSpPr>
        <p:spPr>
          <a:xfrm>
            <a:off x="417005" y="1462393"/>
            <a:ext cx="2737292" cy="558139"/>
          </a:xfrm>
        </p:spPr>
        <p:txBody>
          <a:bodyPr/>
          <a:lstStyle/>
          <a:p>
            <a:r>
              <a:rPr lang="en-IE" dirty="0">
                <a:solidFill>
                  <a:schemeClr val="tx1"/>
                </a:solidFill>
              </a:rPr>
              <a:t>Indecon: Investment appraisal of upskilling employees in the </a:t>
            </a:r>
            <a:r>
              <a:rPr lang="en-IE" dirty="0" err="1">
                <a:solidFill>
                  <a:schemeClr val="tx1"/>
                </a:solidFill>
              </a:rPr>
              <a:t>nonprofit</a:t>
            </a:r>
            <a:r>
              <a:rPr lang="en-IE" dirty="0">
                <a:solidFill>
                  <a:schemeClr val="tx1"/>
                </a:solidFill>
              </a:rPr>
              <a:t> sector</a:t>
            </a:r>
            <a:endParaRPr lang="en-IE" sz="1500" b="0" baseline="30000" dirty="0">
              <a:solidFill>
                <a:schemeClr val="tx1"/>
              </a:solidFill>
            </a:endParaRPr>
          </a:p>
        </p:txBody>
      </p:sp>
      <p:sp>
        <p:nvSpPr>
          <p:cNvPr id="6" name="Title 1"/>
          <p:cNvSpPr txBox="1">
            <a:spLocks/>
          </p:cNvSpPr>
          <p:nvPr/>
        </p:nvSpPr>
        <p:spPr>
          <a:xfrm>
            <a:off x="417005" y="745291"/>
            <a:ext cx="6367548" cy="558139"/>
          </a:xfrm>
          <a:prstGeom prst="rect">
            <a:avLst/>
          </a:prstGeom>
        </p:spPr>
        <p:txBody>
          <a:bodyPr vert="horz" lIns="0" tIns="0" rIns="0" bIns="0" rtlCol="0" anchor="t" anchorCtr="0">
            <a:noAutofit/>
          </a:bodyPr>
          <a:lstStyle>
            <a:lvl1pPr algn="l" defTabSz="457200" rtl="0" eaLnBrk="1" latinLnBrk="0" hangingPunct="1">
              <a:lnSpc>
                <a:spcPts val="2200"/>
              </a:lnSpc>
              <a:spcBef>
                <a:spcPct val="0"/>
              </a:spcBef>
              <a:buNone/>
              <a:defRPr sz="2200" b="1" kern="1200" cap="all">
                <a:solidFill>
                  <a:schemeClr val="tx1">
                    <a:lumMod val="50000"/>
                    <a:lumOff val="50000"/>
                  </a:schemeClr>
                </a:solidFill>
                <a:latin typeface="Century Gothic"/>
                <a:ea typeface="+mj-ea"/>
                <a:cs typeface="Century Gothic"/>
              </a:defRPr>
            </a:lvl1pPr>
          </a:lstStyle>
          <a:p>
            <a:r>
              <a:rPr lang="en-IE" dirty="0" smtClean="0">
                <a:solidFill>
                  <a:srgbClr val="DA1884"/>
                </a:solidFill>
              </a:rPr>
              <a:t>Research </a:t>
            </a:r>
            <a:endParaRPr lang="en-IE" dirty="0">
              <a:solidFill>
                <a:srgbClr val="DA1884"/>
              </a:solidFill>
            </a:endParaRPr>
          </a:p>
        </p:txBody>
      </p:sp>
    </p:spTree>
    <p:extLst>
      <p:ext uri="{BB962C8B-B14F-4D97-AF65-F5344CB8AC3E}">
        <p14:creationId xmlns:p14="http://schemas.microsoft.com/office/powerpoint/2010/main" val="29392484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2146151" y="778933"/>
            <a:ext cx="6171225" cy="4257517"/>
          </a:xfrm>
          <a:prstGeom prst="rect">
            <a:avLst/>
          </a:prstGeom>
        </p:spPr>
      </p:pic>
      <p:sp>
        <p:nvSpPr>
          <p:cNvPr id="6" name="Title 1"/>
          <p:cNvSpPr txBox="1">
            <a:spLocks noGrp="1"/>
          </p:cNvSpPr>
          <p:nvPr>
            <p:ph type="title"/>
          </p:nvPr>
        </p:nvSpPr>
        <p:spPr>
          <a:prstGeom prst="rect">
            <a:avLst/>
          </a:prstGeom>
        </p:spPr>
        <p:txBody>
          <a:bodyPr vert="horz" lIns="0" tIns="0" rIns="0" bIns="0" rtlCol="0" anchor="t" anchorCtr="0">
            <a:noAutofit/>
          </a:bodyPr>
          <a:lstStyle>
            <a:lvl1pPr algn="l" defTabSz="457200" rtl="0" eaLnBrk="1" latinLnBrk="0" hangingPunct="1">
              <a:lnSpc>
                <a:spcPts val="2200"/>
              </a:lnSpc>
              <a:spcBef>
                <a:spcPct val="0"/>
              </a:spcBef>
              <a:buNone/>
              <a:defRPr sz="2200" b="1" kern="1200" cap="all">
                <a:solidFill>
                  <a:schemeClr val="tx1">
                    <a:lumMod val="50000"/>
                    <a:lumOff val="50000"/>
                  </a:schemeClr>
                </a:solidFill>
                <a:latin typeface="Century Gothic"/>
                <a:ea typeface="+mj-ea"/>
                <a:cs typeface="Century Gothic"/>
              </a:defRPr>
            </a:lvl1pPr>
          </a:lstStyle>
          <a:p>
            <a:r>
              <a:rPr lang="en-IE" dirty="0" smtClean="0">
                <a:solidFill>
                  <a:srgbClr val="DA1884"/>
                </a:solidFill>
              </a:rPr>
              <a:t>Training Delivery </a:t>
            </a:r>
            <a:endParaRPr lang="en-IE" dirty="0">
              <a:solidFill>
                <a:srgbClr val="DA1884"/>
              </a:solidFill>
            </a:endParaRPr>
          </a:p>
        </p:txBody>
      </p:sp>
    </p:spTree>
    <p:extLst>
      <p:ext uri="{BB962C8B-B14F-4D97-AF65-F5344CB8AC3E}">
        <p14:creationId xmlns:p14="http://schemas.microsoft.com/office/powerpoint/2010/main" val="2535676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noGrp="1"/>
          </p:cNvSpPr>
          <p:nvPr>
            <p:ph type="title"/>
          </p:nvPr>
        </p:nvSpPr>
        <p:spPr>
          <a:prstGeom prst="rect">
            <a:avLst/>
          </a:prstGeom>
        </p:spPr>
        <p:txBody>
          <a:bodyPr vert="horz" lIns="0" tIns="0" rIns="0" bIns="0" rtlCol="0" anchor="t" anchorCtr="0">
            <a:noAutofit/>
          </a:bodyPr>
          <a:lstStyle>
            <a:lvl1pPr algn="l" defTabSz="457200" rtl="0" eaLnBrk="1" latinLnBrk="0" hangingPunct="1">
              <a:lnSpc>
                <a:spcPts val="2200"/>
              </a:lnSpc>
              <a:spcBef>
                <a:spcPct val="0"/>
              </a:spcBef>
              <a:buNone/>
              <a:defRPr sz="2200" b="1" kern="1200" cap="all">
                <a:solidFill>
                  <a:schemeClr val="tx1">
                    <a:lumMod val="50000"/>
                    <a:lumOff val="50000"/>
                  </a:schemeClr>
                </a:solidFill>
                <a:latin typeface="Century Gothic"/>
                <a:ea typeface="+mj-ea"/>
                <a:cs typeface="Century Gothic"/>
              </a:defRPr>
            </a:lvl1pPr>
          </a:lstStyle>
          <a:p>
            <a:r>
              <a:rPr lang="en-IE" dirty="0" smtClean="0">
                <a:solidFill>
                  <a:srgbClr val="DA1884"/>
                </a:solidFill>
              </a:rPr>
              <a:t>Leadership Development</a:t>
            </a:r>
            <a:endParaRPr lang="en-IE" dirty="0">
              <a:solidFill>
                <a:srgbClr val="DA1884"/>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8152" y="1562862"/>
            <a:ext cx="5187696" cy="2017776"/>
          </a:xfrm>
          <a:prstGeom prst="rect">
            <a:avLst/>
          </a:prstGeom>
        </p:spPr>
      </p:pic>
    </p:spTree>
    <p:extLst>
      <p:ext uri="{BB962C8B-B14F-4D97-AF65-F5344CB8AC3E}">
        <p14:creationId xmlns:p14="http://schemas.microsoft.com/office/powerpoint/2010/main" val="3471281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Solas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0" name="Picture 6" descr="Solas Logo"/>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8033" y="1525961"/>
            <a:ext cx="2299033" cy="1104852"/>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noGrp="1"/>
          </p:cNvSpPr>
          <p:nvPr>
            <p:ph type="title"/>
          </p:nvPr>
        </p:nvSpPr>
        <p:spPr>
          <a:prstGeom prst="rect">
            <a:avLst/>
          </a:prstGeom>
        </p:spPr>
        <p:txBody>
          <a:bodyPr vert="horz" lIns="0" tIns="0" rIns="0" bIns="0" rtlCol="0" anchor="t" anchorCtr="0">
            <a:noAutofit/>
          </a:bodyPr>
          <a:lstStyle>
            <a:lvl1pPr algn="l" defTabSz="457200" rtl="0" eaLnBrk="1" latinLnBrk="0" hangingPunct="1">
              <a:lnSpc>
                <a:spcPts val="2200"/>
              </a:lnSpc>
              <a:spcBef>
                <a:spcPct val="0"/>
              </a:spcBef>
              <a:buNone/>
              <a:defRPr sz="2200" b="1" kern="1200" cap="all">
                <a:solidFill>
                  <a:schemeClr val="tx1">
                    <a:lumMod val="50000"/>
                    <a:lumOff val="50000"/>
                  </a:schemeClr>
                </a:solidFill>
                <a:latin typeface="Century Gothic"/>
                <a:ea typeface="+mj-ea"/>
                <a:cs typeface="Century Gothic"/>
              </a:defRPr>
            </a:lvl1pPr>
          </a:lstStyle>
          <a:p>
            <a:r>
              <a:rPr lang="en-IE" dirty="0" smtClean="0">
                <a:solidFill>
                  <a:srgbClr val="DA1884"/>
                </a:solidFill>
              </a:rPr>
              <a:t>Partnership </a:t>
            </a:r>
            <a:endParaRPr lang="en-IE" dirty="0">
              <a:solidFill>
                <a:srgbClr val="DA1884"/>
              </a:solidFill>
            </a:endParaRPr>
          </a:p>
        </p:txBody>
      </p:sp>
      <p:pic>
        <p:nvPicPr>
          <p:cNvPr id="1032" name="Picture 8" descr="Microcredentials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8854" y="3038195"/>
            <a:ext cx="1377390" cy="1377390"/>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10" descr="https://socialeconomyskills.eu/wp-content/uploads/2022/12/BASE-Project_Logo_Color-no-baseline-1024x385.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809" y="1595348"/>
            <a:ext cx="3176381" cy="1194233"/>
          </a:xfrm>
          <a:prstGeom prst="rect">
            <a:avLst/>
          </a:prstGeom>
        </p:spPr>
      </p:pic>
      <p:pic>
        <p:nvPicPr>
          <p:cNvPr id="14" name="Picture 13"/>
          <p:cNvPicPr>
            <a:picLocks noChangeAspect="1"/>
          </p:cNvPicPr>
          <p:nvPr/>
        </p:nvPicPr>
        <p:blipFill>
          <a:blip r:embed="rId5"/>
          <a:stretch>
            <a:fillRect/>
          </a:stretch>
        </p:blipFill>
        <p:spPr>
          <a:xfrm>
            <a:off x="3046690" y="3222352"/>
            <a:ext cx="5128820" cy="1711429"/>
          </a:xfrm>
          <a:prstGeom prst="rect">
            <a:avLst/>
          </a:prstGeom>
        </p:spPr>
      </p:pic>
      <p:pic>
        <p:nvPicPr>
          <p:cNvPr id="19" name="Picture 18"/>
          <p:cNvPicPr>
            <a:picLocks noChangeAspect="1"/>
          </p:cNvPicPr>
          <p:nvPr/>
        </p:nvPicPr>
        <p:blipFill>
          <a:blip r:embed="rId6"/>
          <a:stretch>
            <a:fillRect/>
          </a:stretch>
        </p:blipFill>
        <p:spPr>
          <a:xfrm>
            <a:off x="6486470" y="1439852"/>
            <a:ext cx="2324043" cy="1060213"/>
          </a:xfrm>
          <a:prstGeom prst="rect">
            <a:avLst/>
          </a:prstGeom>
        </p:spPr>
      </p:pic>
    </p:spTree>
    <p:extLst>
      <p:ext uri="{BB962C8B-B14F-4D97-AF65-F5344CB8AC3E}">
        <p14:creationId xmlns:p14="http://schemas.microsoft.com/office/powerpoint/2010/main" val="1262239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4627" y="3426383"/>
            <a:ext cx="4578512" cy="1102519"/>
          </a:xfrm>
        </p:spPr>
        <p:txBody>
          <a:bodyPr/>
          <a:lstStyle/>
          <a:p>
            <a:pPr lvl="0"/>
            <a:r>
              <a:rPr lang="en-IE" dirty="0" smtClean="0"/>
              <a:t>OECD Review of </a:t>
            </a:r>
            <a:r>
              <a:rPr lang="en-IE" dirty="0" err="1" smtClean="0"/>
              <a:t>IreLand’s</a:t>
            </a:r>
            <a:r>
              <a:rPr lang="en-IE" dirty="0" smtClean="0"/>
              <a:t> National Skills Strategy 2025</a:t>
            </a:r>
            <a:endParaRPr lang="en-IE" dirty="0"/>
          </a:p>
        </p:txBody>
      </p:sp>
      <p:pic>
        <p:nvPicPr>
          <p:cNvPr id="3" name="Picture 2"/>
          <p:cNvPicPr>
            <a:picLocks noChangeAspect="1"/>
          </p:cNvPicPr>
          <p:nvPr/>
        </p:nvPicPr>
        <p:blipFill>
          <a:blip r:embed="rId2"/>
          <a:stretch>
            <a:fillRect/>
          </a:stretch>
        </p:blipFill>
        <p:spPr>
          <a:xfrm>
            <a:off x="4746173" y="293163"/>
            <a:ext cx="4633908" cy="6447176"/>
          </a:xfrm>
          <a:prstGeom prst="rect">
            <a:avLst/>
          </a:prstGeom>
        </p:spPr>
      </p:pic>
    </p:spTree>
    <p:extLst>
      <p:ext uri="{BB962C8B-B14F-4D97-AF65-F5344CB8AC3E}">
        <p14:creationId xmlns:p14="http://schemas.microsoft.com/office/powerpoint/2010/main" val="36688731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5533117" y="645329"/>
            <a:ext cx="3409285" cy="4378363"/>
          </a:xfrm>
          <a:prstGeom prst="rect">
            <a:avLst/>
          </a:prstGeom>
        </p:spPr>
      </p:pic>
      <p:pic>
        <p:nvPicPr>
          <p:cNvPr id="5" name="Picture 4"/>
          <p:cNvPicPr>
            <a:picLocks noChangeAspect="1"/>
          </p:cNvPicPr>
          <p:nvPr/>
        </p:nvPicPr>
        <p:blipFill>
          <a:blip r:embed="rId3"/>
          <a:stretch>
            <a:fillRect/>
          </a:stretch>
        </p:blipFill>
        <p:spPr>
          <a:xfrm>
            <a:off x="240061" y="988841"/>
            <a:ext cx="3684997" cy="2347861"/>
          </a:xfrm>
          <a:prstGeom prst="rect">
            <a:avLst/>
          </a:prstGeom>
        </p:spPr>
      </p:pic>
      <p:pic>
        <p:nvPicPr>
          <p:cNvPr id="9" name="Content Placeholder 8"/>
          <p:cNvPicPr>
            <a:picLocks noGrp="1" noChangeAspect="1"/>
          </p:cNvPicPr>
          <p:nvPr>
            <p:ph idx="1"/>
          </p:nvPr>
        </p:nvPicPr>
        <p:blipFill>
          <a:blip r:embed="rId4"/>
          <a:stretch>
            <a:fillRect/>
          </a:stretch>
        </p:blipFill>
        <p:spPr>
          <a:xfrm>
            <a:off x="3379749" y="2358750"/>
            <a:ext cx="3080389" cy="2664942"/>
          </a:xfrm>
          <a:prstGeom prst="rect">
            <a:avLst/>
          </a:prstGeom>
        </p:spPr>
      </p:pic>
      <p:pic>
        <p:nvPicPr>
          <p:cNvPr id="10" name="Picture 9"/>
          <p:cNvPicPr>
            <a:picLocks noChangeAspect="1"/>
          </p:cNvPicPr>
          <p:nvPr/>
        </p:nvPicPr>
        <p:blipFill>
          <a:blip r:embed="rId5"/>
          <a:stretch>
            <a:fillRect/>
          </a:stretch>
        </p:blipFill>
        <p:spPr>
          <a:xfrm>
            <a:off x="740697" y="2552231"/>
            <a:ext cx="2411918" cy="3625943"/>
          </a:xfrm>
          <a:prstGeom prst="rect">
            <a:avLst/>
          </a:prstGeom>
        </p:spPr>
      </p:pic>
      <p:sp>
        <p:nvSpPr>
          <p:cNvPr id="12" name="Title 3"/>
          <p:cNvSpPr txBox="1">
            <a:spLocks/>
          </p:cNvSpPr>
          <p:nvPr/>
        </p:nvSpPr>
        <p:spPr>
          <a:xfrm>
            <a:off x="327161" y="620297"/>
            <a:ext cx="8229600" cy="558139"/>
          </a:xfrm>
          <a:prstGeom prst="rect">
            <a:avLst/>
          </a:prstGeom>
        </p:spPr>
        <p:txBody>
          <a:bodyPr vert="horz" lIns="0" tIns="0" rIns="0" bIns="0" rtlCol="0" anchor="t" anchorCtr="0">
            <a:noAutofit/>
          </a:bodyPr>
          <a:lstStyle>
            <a:lvl1pPr algn="l" defTabSz="457200" rtl="0" eaLnBrk="1" latinLnBrk="0" hangingPunct="1">
              <a:lnSpc>
                <a:spcPts val="2200"/>
              </a:lnSpc>
              <a:spcBef>
                <a:spcPct val="0"/>
              </a:spcBef>
              <a:buNone/>
              <a:defRPr sz="2200" b="1" kern="1200" cap="all">
                <a:solidFill>
                  <a:schemeClr val="tx1">
                    <a:lumMod val="50000"/>
                    <a:lumOff val="50000"/>
                  </a:schemeClr>
                </a:solidFill>
                <a:latin typeface="Century Gothic"/>
                <a:ea typeface="+mj-ea"/>
                <a:cs typeface="Century Gothic"/>
              </a:defRPr>
            </a:lvl1pPr>
          </a:lstStyle>
          <a:p>
            <a:r>
              <a:rPr lang="en-US" dirty="0" smtClean="0">
                <a:solidFill>
                  <a:schemeClr val="tx2"/>
                </a:solidFill>
              </a:rPr>
              <a:t>The process</a:t>
            </a:r>
            <a:endParaRPr lang="en-GB" dirty="0">
              <a:solidFill>
                <a:schemeClr val="tx2"/>
              </a:solidFill>
            </a:endParaRPr>
          </a:p>
        </p:txBody>
      </p:sp>
    </p:spTree>
    <p:extLst>
      <p:ext uri="{BB962C8B-B14F-4D97-AF65-F5344CB8AC3E}">
        <p14:creationId xmlns:p14="http://schemas.microsoft.com/office/powerpoint/2010/main" val="6345565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8265" y="4040981"/>
            <a:ext cx="4927357" cy="1102519"/>
          </a:xfrm>
        </p:spPr>
        <p:txBody>
          <a:bodyPr/>
          <a:lstStyle/>
          <a:p>
            <a:pPr lvl="0"/>
            <a:r>
              <a:rPr lang="en-IE" dirty="0" smtClean="0"/>
              <a:t>What WE Learned</a:t>
            </a:r>
            <a:endParaRPr lang="en-US" sz="1800" dirty="0"/>
          </a:p>
        </p:txBody>
      </p:sp>
      <p:pic>
        <p:nvPicPr>
          <p:cNvPr id="3" name="Picture 2"/>
          <p:cNvPicPr>
            <a:picLocks noChangeAspect="1"/>
          </p:cNvPicPr>
          <p:nvPr/>
        </p:nvPicPr>
        <p:blipFill>
          <a:blip r:embed="rId2"/>
          <a:stretch>
            <a:fillRect/>
          </a:stretch>
        </p:blipFill>
        <p:spPr>
          <a:xfrm>
            <a:off x="4097111" y="339498"/>
            <a:ext cx="6305550" cy="8296275"/>
          </a:xfrm>
          <a:prstGeom prst="rect">
            <a:avLst/>
          </a:prstGeom>
        </p:spPr>
      </p:pic>
    </p:spTree>
    <p:extLst>
      <p:ext uri="{BB962C8B-B14F-4D97-AF65-F5344CB8AC3E}">
        <p14:creationId xmlns:p14="http://schemas.microsoft.com/office/powerpoint/2010/main" val="40792130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18395"/>
            <a:ext cx="8229600" cy="3394472"/>
          </a:xfrm>
        </p:spPr>
        <p:txBody>
          <a:bodyPr/>
          <a:lstStyle/>
          <a:p>
            <a:pPr>
              <a:lnSpc>
                <a:spcPct val="150000"/>
              </a:lnSpc>
            </a:pPr>
            <a:r>
              <a:rPr lang="en-US" dirty="0" smtClean="0">
                <a:solidFill>
                  <a:schemeClr val="tx2"/>
                </a:solidFill>
              </a:rPr>
              <a:t>A vital </a:t>
            </a:r>
            <a:r>
              <a:rPr lang="en-US" dirty="0" smtClean="0">
                <a:solidFill>
                  <a:schemeClr val="tx2"/>
                </a:solidFill>
              </a:rPr>
              <a:t>workforce</a:t>
            </a:r>
          </a:p>
          <a:p>
            <a:pPr>
              <a:lnSpc>
                <a:spcPct val="150000"/>
              </a:lnSpc>
            </a:pPr>
            <a:r>
              <a:rPr lang="en-US" dirty="0" smtClean="0">
                <a:solidFill>
                  <a:schemeClr val="tx2"/>
                </a:solidFill>
              </a:rPr>
              <a:t>Already working with communities</a:t>
            </a:r>
            <a:r>
              <a:rPr lang="en-GB" dirty="0" smtClean="0">
                <a:solidFill>
                  <a:schemeClr val="tx2"/>
                </a:solidFill>
              </a:rPr>
              <a:t>, especially communities that policy makers find it difficult to reach </a:t>
            </a:r>
          </a:p>
          <a:p>
            <a:pPr>
              <a:lnSpc>
                <a:spcPct val="150000"/>
              </a:lnSpc>
            </a:pPr>
            <a:r>
              <a:rPr lang="en-US" dirty="0" smtClean="0">
                <a:solidFill>
                  <a:schemeClr val="tx2"/>
                </a:solidFill>
              </a:rPr>
              <a:t>Vast experience and diverse expertise across CSOs</a:t>
            </a:r>
          </a:p>
          <a:p>
            <a:pPr>
              <a:lnSpc>
                <a:spcPct val="150000"/>
              </a:lnSpc>
            </a:pPr>
            <a:r>
              <a:rPr lang="en-US" dirty="0" smtClean="0">
                <a:solidFill>
                  <a:schemeClr val="tx2"/>
                </a:solidFill>
              </a:rPr>
              <a:t>We see the results of policy on the ground and are crucial in communicating this to policy makers</a:t>
            </a:r>
            <a:endParaRPr lang="en-US" dirty="0">
              <a:solidFill>
                <a:schemeClr val="tx2"/>
              </a:solidFill>
            </a:endParaRPr>
          </a:p>
          <a:p>
            <a:pPr indent="0">
              <a:lnSpc>
                <a:spcPct val="150000"/>
              </a:lnSpc>
              <a:buNone/>
            </a:pPr>
            <a:r>
              <a:rPr lang="en-US" i="1" dirty="0" smtClean="0">
                <a:solidFill>
                  <a:schemeClr val="tx2"/>
                </a:solidFill>
              </a:rPr>
              <a:t>Why we </a:t>
            </a:r>
            <a:r>
              <a:rPr lang="en-US" b="1" i="1" dirty="0" smtClean="0">
                <a:solidFill>
                  <a:schemeClr val="tx2"/>
                </a:solidFill>
              </a:rPr>
              <a:t>MUST</a:t>
            </a:r>
            <a:r>
              <a:rPr lang="en-US" i="1" dirty="0" smtClean="0">
                <a:solidFill>
                  <a:schemeClr val="tx2"/>
                </a:solidFill>
              </a:rPr>
              <a:t> involve civil society in this important agenda</a:t>
            </a:r>
          </a:p>
        </p:txBody>
      </p:sp>
      <p:sp>
        <p:nvSpPr>
          <p:cNvPr id="4" name="Title 3"/>
          <p:cNvSpPr>
            <a:spLocks noGrp="1"/>
          </p:cNvSpPr>
          <p:nvPr>
            <p:ph type="title"/>
          </p:nvPr>
        </p:nvSpPr>
        <p:spPr/>
        <p:txBody>
          <a:bodyPr/>
          <a:lstStyle/>
          <a:p>
            <a:r>
              <a:rPr lang="en-US" dirty="0" smtClean="0">
                <a:solidFill>
                  <a:schemeClr val="tx2"/>
                </a:solidFill>
              </a:rPr>
              <a:t>Skills &amp; the </a:t>
            </a:r>
            <a:r>
              <a:rPr lang="en-US" dirty="0" err="1" smtClean="0">
                <a:solidFill>
                  <a:schemeClr val="tx2"/>
                </a:solidFill>
              </a:rPr>
              <a:t>Nonoprofit</a:t>
            </a:r>
            <a:r>
              <a:rPr lang="en-US" dirty="0" smtClean="0">
                <a:solidFill>
                  <a:schemeClr val="tx2"/>
                </a:solidFill>
              </a:rPr>
              <a:t> Sector</a:t>
            </a:r>
            <a:endParaRPr lang="en-GB" dirty="0">
              <a:solidFill>
                <a:schemeClr val="tx2"/>
              </a:solidFill>
            </a:endParaRPr>
          </a:p>
        </p:txBody>
      </p:sp>
    </p:spTree>
    <p:extLst>
      <p:ext uri="{BB962C8B-B14F-4D97-AF65-F5344CB8AC3E}">
        <p14:creationId xmlns:p14="http://schemas.microsoft.com/office/powerpoint/2010/main" val="7262842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24381" y="4176354"/>
            <a:ext cx="337722" cy="337722"/>
          </a:xfrm>
          <a:prstGeom prst="rect">
            <a:avLst/>
          </a:prstGeom>
        </p:spPr>
      </p:pic>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07303" y="4176354"/>
            <a:ext cx="337797" cy="337797"/>
          </a:xfrm>
          <a:prstGeom prst="rect">
            <a:avLst/>
          </a:prstGeom>
        </p:spPr>
      </p:pic>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41384" y="4183859"/>
            <a:ext cx="337722" cy="337722"/>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58387" y="4183858"/>
            <a:ext cx="330293" cy="330293"/>
          </a:xfrm>
          <a:prstGeom prst="rect">
            <a:avLst/>
          </a:prstGeom>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t="11584" b="10392"/>
          <a:stretch/>
        </p:blipFill>
        <p:spPr>
          <a:xfrm>
            <a:off x="5007303" y="0"/>
            <a:ext cx="2388869" cy="2652166"/>
          </a:xfrm>
          <a:prstGeom prst="rect">
            <a:avLst/>
          </a:prstGeom>
          <a:ln>
            <a:solidFill>
              <a:schemeClr val="tx1">
                <a:lumMod val="65000"/>
                <a:lumOff val="35000"/>
              </a:schemeClr>
            </a:solidFill>
          </a:ln>
        </p:spPr>
      </p:pic>
    </p:spTree>
    <p:extLst>
      <p:ext uri="{BB962C8B-B14F-4D97-AF65-F5344CB8AC3E}">
        <p14:creationId xmlns:p14="http://schemas.microsoft.com/office/powerpoint/2010/main" val="36340808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4">
      <a:dk1>
        <a:srgbClr val="505150"/>
      </a:dk1>
      <a:lt1>
        <a:sysClr val="window" lastClr="FFFFFF"/>
      </a:lt1>
      <a:dk2>
        <a:srgbClr val="636463"/>
      </a:dk2>
      <a:lt2>
        <a:srgbClr val="EEECE1"/>
      </a:lt2>
      <a:accent1>
        <a:srgbClr val="F6BB4A"/>
      </a:accent1>
      <a:accent2>
        <a:srgbClr val="E47623"/>
      </a:accent2>
      <a:accent3>
        <a:srgbClr val="D33E46"/>
      </a:accent3>
      <a:accent4>
        <a:srgbClr val="CD186D"/>
      </a:accent4>
      <a:accent5>
        <a:srgbClr val="701F6C"/>
      </a:accent5>
      <a:accent6>
        <a:srgbClr val="57B9D1"/>
      </a:accent6>
      <a:hlink>
        <a:srgbClr val="FAF8F7"/>
      </a:hlink>
      <a:folHlink>
        <a:srgbClr val="FFFFF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87d9653-6020-48b0-ad99-8e2dade91c3a" xsi:nil="true"/>
    <lcf76f155ced4ddcb4097134ff3c332f xmlns="d3ae2c61-0ff2-40c4-a10f-56ff1853d64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86C03835E718543953AA6814FA5F6B5" ma:contentTypeVersion="17" ma:contentTypeDescription="Create a new document." ma:contentTypeScope="" ma:versionID="9631399dba855b8994c9e72a75c3250e">
  <xsd:schema xmlns:xsd="http://www.w3.org/2001/XMLSchema" xmlns:xs="http://www.w3.org/2001/XMLSchema" xmlns:p="http://schemas.microsoft.com/office/2006/metadata/properties" xmlns:ns2="d3ae2c61-0ff2-40c4-a10f-56ff1853d646" xmlns:ns3="b15e45fa-e20f-4d5c-b1f6-3f208ecb2ed3" xmlns:ns4="e87d9653-6020-48b0-ad99-8e2dade91c3a" targetNamespace="http://schemas.microsoft.com/office/2006/metadata/properties" ma:root="true" ma:fieldsID="b8123ed1378e5d88f54d84d638732f06" ns2:_="" ns3:_="" ns4:_="">
    <xsd:import namespace="d3ae2c61-0ff2-40c4-a10f-56ff1853d646"/>
    <xsd:import namespace="b15e45fa-e20f-4d5c-b1f6-3f208ecb2ed3"/>
    <xsd:import namespace="e87d9653-6020-48b0-ad99-8e2dade91c3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ae2c61-0ff2-40c4-a10f-56ff1853d6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aa0b2a2-40d6-4e5d-b5fd-ec3bc7c0e0d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15e45fa-e20f-4d5c-b1f6-3f208ecb2ed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87d9653-6020-48b0-ad99-8e2dade91c3a"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a18fad-cbab-404f-a219-15faba108949}" ma:internalName="TaxCatchAll" ma:showField="CatchAllData" ma:web="e87d9653-6020-48b0-ad99-8e2dade91c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E49468-B9A8-45AF-AD26-0625FCC668EA}">
  <ds:schemaRefs>
    <ds:schemaRef ds:uri="http://schemas.microsoft.com/office/2006/metadata/properties"/>
    <ds:schemaRef ds:uri="http://schemas.microsoft.com/office/infopath/2007/PartnerControls"/>
    <ds:schemaRef ds:uri="http://purl.org/dc/terms/"/>
    <ds:schemaRef ds:uri="http://schemas.microsoft.com/office/2006/documentManagement/types"/>
    <ds:schemaRef ds:uri="d3ae2c61-0ff2-40c4-a10f-56ff1853d646"/>
    <ds:schemaRef ds:uri="http://schemas.openxmlformats.org/package/2006/metadata/core-properties"/>
    <ds:schemaRef ds:uri="e87d9653-6020-48b0-ad99-8e2dade91c3a"/>
    <ds:schemaRef ds:uri="http://purl.org/dc/elements/1.1/"/>
    <ds:schemaRef ds:uri="b15e45fa-e20f-4d5c-b1f6-3f208ecb2ed3"/>
    <ds:schemaRef ds:uri="http://www.w3.org/XML/1998/namespace"/>
    <ds:schemaRef ds:uri="http://purl.org/dc/dcmitype/"/>
  </ds:schemaRefs>
</ds:datastoreItem>
</file>

<file path=customXml/itemProps2.xml><?xml version="1.0" encoding="utf-8"?>
<ds:datastoreItem xmlns:ds="http://schemas.openxmlformats.org/officeDocument/2006/customXml" ds:itemID="{893DC9CA-E10C-401D-9AD1-C8AF5597AE4C}">
  <ds:schemaRefs>
    <ds:schemaRef ds:uri="http://schemas.microsoft.com/sharepoint/v3/contenttype/forms"/>
  </ds:schemaRefs>
</ds:datastoreItem>
</file>

<file path=customXml/itemProps3.xml><?xml version="1.0" encoding="utf-8"?>
<ds:datastoreItem xmlns:ds="http://schemas.openxmlformats.org/officeDocument/2006/customXml" ds:itemID="{3AAC6512-6F5F-488D-BD09-43DEA33196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ae2c61-0ff2-40c4-a10f-56ff1853d646"/>
    <ds:schemaRef ds:uri="b15e45fa-e20f-4d5c-b1f6-3f208ecb2ed3"/>
    <ds:schemaRef ds:uri="e87d9653-6020-48b0-ad99-8e2dade91c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1680</TotalTime>
  <Words>403</Words>
  <Application>Microsoft Office PowerPoint</Application>
  <PresentationFormat>On-screen Show (16:9)</PresentationFormat>
  <Paragraphs>44</Paragraphs>
  <Slides>16</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Cambria</vt:lpstr>
      <vt:lpstr>Century Gothic</vt:lpstr>
      <vt:lpstr>Guardian Egyptian</vt:lpstr>
      <vt:lpstr>Wingdings</vt:lpstr>
      <vt:lpstr>Office Theme</vt:lpstr>
      <vt:lpstr>Skills &amp; the Nonprofit Sector</vt:lpstr>
      <vt:lpstr>PowerPoint Presentation</vt:lpstr>
      <vt:lpstr>PowerPoint Presentation</vt:lpstr>
      <vt:lpstr>Skills &amp; The Nonprofit Sector</vt:lpstr>
      <vt:lpstr>Irish Civil Society workforce profile</vt:lpstr>
      <vt:lpstr>A Vital Sector</vt:lpstr>
      <vt:lpstr>Civil Society Workforce Skills Profile  Similar workforce to the public sector   (“Q” and “P” NACE classifications)  Very different from commercial SMEs  (“B” to “M” NACE classifications)  Unique features and context, incl.  Governance, Regulation, Reporting, Impact Measurement, Income diversification, Working with Volunteers and “Scheme” Workers, Involving Communities, Cooperation with Public Agencies… </vt:lpstr>
      <vt:lpstr>Indecon: Investment appraisal of upskilling employees in the nonprofit sector</vt:lpstr>
      <vt:lpstr>Training Delivery </vt:lpstr>
      <vt:lpstr>Leadership Development</vt:lpstr>
      <vt:lpstr>Partnership </vt:lpstr>
      <vt:lpstr>OECD Review of IreLand’s National Skills Strategy 2025</vt:lpstr>
      <vt:lpstr>PowerPoint Presentation</vt:lpstr>
      <vt:lpstr>What WE Learned</vt:lpstr>
      <vt:lpstr>Skills &amp; the Nonoprofit Sector</vt:lpstr>
      <vt:lpstr>PowerPoint Presentation</vt:lpstr>
    </vt:vector>
  </TitlesOfParts>
  <Company>StudioRichards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Simon Richards</dc:creator>
  <cp:lastModifiedBy>Mairead O'Connor</cp:lastModifiedBy>
  <cp:revision>46</cp:revision>
  <dcterms:created xsi:type="dcterms:W3CDTF">2017-06-15T16:09:20Z</dcterms:created>
  <dcterms:modified xsi:type="dcterms:W3CDTF">2023-11-07T15:09:33Z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0x010100486C03835E718543953AA6814FA5F6B5</vt:lpwstr>
  </property>
  <property fmtid="{D5CDD505-2E9C-101B-9397-08002B2CF9AE}" pid="3" name="MediaServiceImageTags">
    <vt:lpwstr/>
  </property>
</Properties>
</file>