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8" r:id="rId1"/>
    <p:sldMasterId id="2147483684" r:id="rId2"/>
    <p:sldMasterId id="2147483722" r:id="rId3"/>
  </p:sldMasterIdLst>
  <p:notesMasterIdLst>
    <p:notesMasterId r:id="rId15"/>
  </p:notesMasterIdLst>
  <p:sldIdLst>
    <p:sldId id="256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59" r:id="rId14"/>
  </p:sldIdLst>
  <p:sldSz cx="12192000" cy="6858000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A5DD"/>
    <a:srgbClr val="125D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948"/>
    <p:restoredTop sz="94836"/>
  </p:normalViewPr>
  <p:slideViewPr>
    <p:cSldViewPr snapToGrid="0" snapToObjects="1">
      <p:cViewPr varScale="1">
        <p:scale>
          <a:sx n="104" d="100"/>
          <a:sy n="104" d="100"/>
        </p:scale>
        <p:origin x="360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65" d="100"/>
          <a:sy n="65" d="100"/>
        </p:scale>
        <p:origin x="3154" y="3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7F6CFF-B5A7-CC48-AC16-DC9C85C6589F}" type="datetimeFigureOut">
              <a:rPr lang="en-US" smtClean="0"/>
              <a:t>5/31/23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20B721-9EA3-DF47-AA6D-12EE83C91F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2948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E4E378-1D8A-426D-93AC-65BE7B7D37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1983925-0CF5-44CE-B1B9-D5EB2D109C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43" indent="0" algn="ctr">
              <a:buNone/>
              <a:defRPr sz="2000"/>
            </a:lvl2pPr>
            <a:lvl3pPr marL="914485" indent="0" algn="ctr">
              <a:buNone/>
              <a:defRPr sz="1800"/>
            </a:lvl3pPr>
            <a:lvl4pPr marL="1371728" indent="0" algn="ctr">
              <a:buNone/>
              <a:defRPr sz="1600"/>
            </a:lvl4pPr>
            <a:lvl5pPr marL="1828971" indent="0" algn="ctr">
              <a:buNone/>
              <a:defRPr sz="1600"/>
            </a:lvl5pPr>
            <a:lvl6pPr marL="2286214" indent="0" algn="ctr">
              <a:buNone/>
              <a:defRPr sz="1600"/>
            </a:lvl6pPr>
            <a:lvl7pPr marL="2743456" indent="0" algn="ctr">
              <a:buNone/>
              <a:defRPr sz="1600"/>
            </a:lvl7pPr>
            <a:lvl8pPr marL="3200699" indent="0" algn="ctr">
              <a:buNone/>
              <a:defRPr sz="1600"/>
            </a:lvl8pPr>
            <a:lvl9pPr marL="3657942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431A18-48ED-4821-92C0-B0B6888A0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35D55-75D9-4C93-B0AE-3F66BD58E0EE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E64EB9-3FB6-40B4-98B9-541F4BBE42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BFEFD8-2229-4A09-BC99-A831B2665C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99844-8868-4676-9600-9E301C8C84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49865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358AA4-EA9D-410C-9413-F9E6C4996B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E169F4-64EC-41C0-8818-5D60EEA6E7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EF943C-4C2B-4A5C-B1BE-300A5ECAED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35D55-75D9-4C93-B0AE-3F66BD58E0EE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648686-02F1-47F2-B9AE-A56FC56924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50BE08-83CB-4003-8790-47B2D6CEDA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99844-8868-4676-9600-9E301C8C84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06064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B72D94-913A-48CE-8D8A-61105E808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852737"/>
          </a:xfrm>
        </p:spPr>
        <p:txBody>
          <a:bodyPr anchor="b"/>
          <a:lstStyle>
            <a:lvl1pPr>
              <a:defRPr sz="600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1DACA9-EB45-4E21-877B-704B6F73AE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43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8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72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97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2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45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69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94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D498DD-D204-40F2-8C07-42A93EC8F0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35D55-75D9-4C93-B0AE-3F66BD58E0EE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049103-A20D-4885-BDFC-46632E0E10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22E525-B4BE-4840-BBC4-24BA09D8C4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99844-8868-4676-9600-9E301C8C84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03467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78D50-9D00-4C6C-B5DA-C93B138D06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A5B035-DD8B-4E08-B48B-BB9D953859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102A61-1B61-43CB-B7BE-589AAAC51F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0D9253-4162-4700-A7D6-88806EA3A8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35D55-75D9-4C93-B0AE-3F66BD58E0EE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1BE5D6-EFF1-47CA-9709-984B1B5621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8E7684-AC3F-4C95-A28A-D3C699EC76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99844-8868-4676-9600-9E301C8C84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24276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D02707-1003-457F-B51A-1BB3CC2915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003FAF-40B1-435C-88C8-BCA6313634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43" indent="0">
              <a:buNone/>
              <a:defRPr sz="2000" b="1"/>
            </a:lvl2pPr>
            <a:lvl3pPr marL="914485" indent="0">
              <a:buNone/>
              <a:defRPr sz="1800" b="1"/>
            </a:lvl3pPr>
            <a:lvl4pPr marL="1371728" indent="0">
              <a:buNone/>
              <a:defRPr sz="1600" b="1"/>
            </a:lvl4pPr>
            <a:lvl5pPr marL="1828971" indent="0">
              <a:buNone/>
              <a:defRPr sz="1600" b="1"/>
            </a:lvl5pPr>
            <a:lvl6pPr marL="2286214" indent="0">
              <a:buNone/>
              <a:defRPr sz="1600" b="1"/>
            </a:lvl6pPr>
            <a:lvl7pPr marL="2743456" indent="0">
              <a:buNone/>
              <a:defRPr sz="1600" b="1"/>
            </a:lvl7pPr>
            <a:lvl8pPr marL="3200699" indent="0">
              <a:buNone/>
              <a:defRPr sz="1600" b="1"/>
            </a:lvl8pPr>
            <a:lvl9pPr marL="3657942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D2EDAD-40A0-456C-96E9-8248AEAE53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59B79D7-29DD-4B68-8C2C-7D6E11E2F4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43" indent="0">
              <a:buNone/>
              <a:defRPr sz="2000" b="1"/>
            </a:lvl2pPr>
            <a:lvl3pPr marL="914485" indent="0">
              <a:buNone/>
              <a:defRPr sz="1800" b="1"/>
            </a:lvl3pPr>
            <a:lvl4pPr marL="1371728" indent="0">
              <a:buNone/>
              <a:defRPr sz="1600" b="1"/>
            </a:lvl4pPr>
            <a:lvl5pPr marL="1828971" indent="0">
              <a:buNone/>
              <a:defRPr sz="1600" b="1"/>
            </a:lvl5pPr>
            <a:lvl6pPr marL="2286214" indent="0">
              <a:buNone/>
              <a:defRPr sz="1600" b="1"/>
            </a:lvl6pPr>
            <a:lvl7pPr marL="2743456" indent="0">
              <a:buNone/>
              <a:defRPr sz="1600" b="1"/>
            </a:lvl7pPr>
            <a:lvl8pPr marL="3200699" indent="0">
              <a:buNone/>
              <a:defRPr sz="1600" b="1"/>
            </a:lvl8pPr>
            <a:lvl9pPr marL="3657942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BD596A8-0136-4D4F-93A1-944FDC8C79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1AD2BD3-5E32-422B-9831-9BEDF5792F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35D55-75D9-4C93-B0AE-3F66BD58E0EE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57CED1E-4915-4E29-9E3F-169F185CB8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A49CDA7-2BA2-45BE-AC0E-E786F6FEC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99844-8868-4676-9600-9E301C8C84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51159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3BBBE-1363-4A6B-9E1E-1B55DE6029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0C36742-B1DD-441E-934B-8688806949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35D55-75D9-4C93-B0AE-3F66BD58E0EE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4263B7-1C62-43FB-88A7-2CEF4A2D13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3CD179-FD2C-4C3A-B5AC-ACD21B0733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99844-8868-4676-9600-9E301C8C84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96729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8C0FF7-94F6-4B46-BE15-7487697337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35D55-75D9-4C93-B0AE-3F66BD58E0EE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8D08B1-32BA-430D-BD09-0B5FD03AF5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9730F7-82C0-4AEC-A5A7-388CA573E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99844-8868-4676-9600-9E301C8C84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48605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E943EA-EAFE-4223-B3CE-2C50C579F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3C6725-3296-4A09-AC48-8EDC271C30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6FA4FC-3B15-4F95-96DB-1F260E165A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43" indent="0">
              <a:buNone/>
              <a:defRPr sz="1401"/>
            </a:lvl2pPr>
            <a:lvl3pPr marL="914485" indent="0">
              <a:buNone/>
              <a:defRPr sz="1200"/>
            </a:lvl3pPr>
            <a:lvl4pPr marL="1371728" indent="0">
              <a:buNone/>
              <a:defRPr sz="1001"/>
            </a:lvl4pPr>
            <a:lvl5pPr marL="1828971" indent="0">
              <a:buNone/>
              <a:defRPr sz="1001"/>
            </a:lvl5pPr>
            <a:lvl6pPr marL="2286214" indent="0">
              <a:buNone/>
              <a:defRPr sz="1001"/>
            </a:lvl6pPr>
            <a:lvl7pPr marL="2743456" indent="0">
              <a:buNone/>
              <a:defRPr sz="1001"/>
            </a:lvl7pPr>
            <a:lvl8pPr marL="3200699" indent="0">
              <a:buNone/>
              <a:defRPr sz="1001"/>
            </a:lvl8pPr>
            <a:lvl9pPr marL="3657942" indent="0">
              <a:buNone/>
              <a:defRPr sz="100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BE62E7-0CEA-44AE-B642-BC6F517375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35D55-75D9-4C93-B0AE-3F66BD58E0EE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97C12B-5EF2-49C7-A65B-40FDA71008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CAD537-D595-49DA-9E4C-42EA9AF7C7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99844-8868-4676-9600-9E301C8C84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57356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21644D-F051-4FA7-B85B-A543E8A602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1D762B1-7220-4B58-B4A5-8C6587A198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43" indent="0">
              <a:buNone/>
              <a:defRPr sz="2800"/>
            </a:lvl2pPr>
            <a:lvl3pPr marL="914485" indent="0">
              <a:buNone/>
              <a:defRPr sz="2400"/>
            </a:lvl3pPr>
            <a:lvl4pPr marL="1371728" indent="0">
              <a:buNone/>
              <a:defRPr sz="2000"/>
            </a:lvl4pPr>
            <a:lvl5pPr marL="1828971" indent="0">
              <a:buNone/>
              <a:defRPr sz="2000"/>
            </a:lvl5pPr>
            <a:lvl6pPr marL="2286214" indent="0">
              <a:buNone/>
              <a:defRPr sz="2000"/>
            </a:lvl6pPr>
            <a:lvl7pPr marL="2743456" indent="0">
              <a:buNone/>
              <a:defRPr sz="2000"/>
            </a:lvl7pPr>
            <a:lvl8pPr marL="3200699" indent="0">
              <a:buNone/>
              <a:defRPr sz="2000"/>
            </a:lvl8pPr>
            <a:lvl9pPr marL="3657942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81C4A4-F56C-47BA-83A4-275EAD19A4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43" indent="0">
              <a:buNone/>
              <a:defRPr sz="1401"/>
            </a:lvl2pPr>
            <a:lvl3pPr marL="914485" indent="0">
              <a:buNone/>
              <a:defRPr sz="1200"/>
            </a:lvl3pPr>
            <a:lvl4pPr marL="1371728" indent="0">
              <a:buNone/>
              <a:defRPr sz="1001"/>
            </a:lvl4pPr>
            <a:lvl5pPr marL="1828971" indent="0">
              <a:buNone/>
              <a:defRPr sz="1001"/>
            </a:lvl5pPr>
            <a:lvl6pPr marL="2286214" indent="0">
              <a:buNone/>
              <a:defRPr sz="1001"/>
            </a:lvl6pPr>
            <a:lvl7pPr marL="2743456" indent="0">
              <a:buNone/>
              <a:defRPr sz="1001"/>
            </a:lvl7pPr>
            <a:lvl8pPr marL="3200699" indent="0">
              <a:buNone/>
              <a:defRPr sz="1001"/>
            </a:lvl8pPr>
            <a:lvl9pPr marL="3657942" indent="0">
              <a:buNone/>
              <a:defRPr sz="100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0B7E9B-D6D3-43A4-8C6B-C612914BBE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35D55-75D9-4C93-B0AE-3F66BD58E0EE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970D22-251C-47EB-929D-965932D2B6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0C3A26-FC54-4135-8C1C-05FFFD7732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99844-8868-4676-9600-9E301C8C84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11128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66119C-3FD7-4689-B76A-67A100CEB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33395B-8014-4E5B-B098-52D43D4F6B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1C725A-2197-42AA-B3B6-7F58DD096D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35D55-75D9-4C93-B0AE-3F66BD58E0EE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4BF039-A589-4BEA-9E0A-9EB885D162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7C4158-6056-4ECE-8CDC-2B8035F23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99844-8868-4676-9600-9E301C8C84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11416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ABA2E39-F9F3-4225-9B74-216EA9664BC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4AE9B46-2BEC-46F8-965E-46EBBDB2F6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B8DC0E-397E-4D2F-9052-2321FBF6C0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35D55-75D9-4C93-B0AE-3F66BD58E0EE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46B588-4B18-45FF-9A5F-27C312241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8E9FAB-1A86-4DC6-88EA-2913471FF2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99844-8868-4676-9600-9E301C8C84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82348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DA90A3-AC12-49EC-8427-93E8AAC9D9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FE4257C-C744-4EDD-9700-A72535781D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43" indent="0" algn="ctr">
              <a:buNone/>
              <a:defRPr sz="2000"/>
            </a:lvl2pPr>
            <a:lvl3pPr marL="914485" indent="0" algn="ctr">
              <a:buNone/>
              <a:defRPr sz="1800"/>
            </a:lvl3pPr>
            <a:lvl4pPr marL="1371728" indent="0" algn="ctr">
              <a:buNone/>
              <a:defRPr sz="1600"/>
            </a:lvl4pPr>
            <a:lvl5pPr marL="1828971" indent="0" algn="ctr">
              <a:buNone/>
              <a:defRPr sz="1600"/>
            </a:lvl5pPr>
            <a:lvl6pPr marL="2286214" indent="0" algn="ctr">
              <a:buNone/>
              <a:defRPr sz="1600"/>
            </a:lvl6pPr>
            <a:lvl7pPr marL="2743456" indent="0" algn="ctr">
              <a:buNone/>
              <a:defRPr sz="1600"/>
            </a:lvl7pPr>
            <a:lvl8pPr marL="3200699" indent="0" algn="ctr">
              <a:buNone/>
              <a:defRPr sz="1600"/>
            </a:lvl8pPr>
            <a:lvl9pPr marL="3657942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8A387A-E741-4E9D-95C6-4C85B8BA2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4CDA7-1887-4899-B98D-B15CF8B08DAC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1C950D-B39A-426B-A78A-A80231D58F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2F3CB9-EC46-436F-8BEE-39DFE11975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1FD95-6EC2-44B3-B5C7-B94E372FB9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0130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30EDC6-0DAD-4636-B7BA-58AA90068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A6C4B0-E78E-446F-9D2D-EC7E65758D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E09A42-48DB-49BB-896A-3103CADE3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4CDA7-1887-4899-B98D-B15CF8B08DAC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384FC1-0F31-4C2F-9850-91270464E3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EC4490-3871-4C40-943F-F3F655572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1FD95-6EC2-44B3-B5C7-B94E372FB9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36184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6DA418-4CE1-4D55-AFEE-317B5C6DE4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852737"/>
          </a:xfrm>
        </p:spPr>
        <p:txBody>
          <a:bodyPr anchor="b"/>
          <a:lstStyle>
            <a:lvl1pPr>
              <a:defRPr sz="600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0E25F2-9790-4B66-A287-1B46E3F87F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43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8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72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97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2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45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69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94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49F3FA-A744-45F2-AC5A-EAA8753DF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4CDA7-1887-4899-B98D-B15CF8B08DAC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2F37B1-02D7-4E33-B5A5-3CD98DAC7A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25F715-136E-4038-9BA6-E0C127D3B1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1FD95-6EC2-44B3-B5C7-B94E372FB9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12976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9C7CCA-5EDB-402C-B7DC-5B2616B265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9BF304-C4B3-41C4-9DF5-D7EEFEB7CC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AB39C3-1D3F-4285-9DBA-72E1D57A8E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980974-9B18-4741-8D96-6FDFFD99E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4CDA7-1887-4899-B98D-B15CF8B08DAC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1C7A49-656B-4FC5-9D7A-FF326CFA0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73D55B-5F62-4C6A-AD5D-CDC8ED56B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1FD95-6EC2-44B3-B5C7-B94E372FB9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78137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63F21-F343-4362-B3FE-500BEE8950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E98037-910F-4CF8-B304-2D2D0CB845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43" indent="0">
              <a:buNone/>
              <a:defRPr sz="2000" b="1"/>
            </a:lvl2pPr>
            <a:lvl3pPr marL="914485" indent="0">
              <a:buNone/>
              <a:defRPr sz="1800" b="1"/>
            </a:lvl3pPr>
            <a:lvl4pPr marL="1371728" indent="0">
              <a:buNone/>
              <a:defRPr sz="1600" b="1"/>
            </a:lvl4pPr>
            <a:lvl5pPr marL="1828971" indent="0">
              <a:buNone/>
              <a:defRPr sz="1600" b="1"/>
            </a:lvl5pPr>
            <a:lvl6pPr marL="2286214" indent="0">
              <a:buNone/>
              <a:defRPr sz="1600" b="1"/>
            </a:lvl6pPr>
            <a:lvl7pPr marL="2743456" indent="0">
              <a:buNone/>
              <a:defRPr sz="1600" b="1"/>
            </a:lvl7pPr>
            <a:lvl8pPr marL="3200699" indent="0">
              <a:buNone/>
              <a:defRPr sz="1600" b="1"/>
            </a:lvl8pPr>
            <a:lvl9pPr marL="3657942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FB256D-9DEA-4C2D-A4AF-AE092EF52A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58B2097-59C6-4A69-BA49-64158C21068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43" indent="0">
              <a:buNone/>
              <a:defRPr sz="2000" b="1"/>
            </a:lvl2pPr>
            <a:lvl3pPr marL="914485" indent="0">
              <a:buNone/>
              <a:defRPr sz="1800" b="1"/>
            </a:lvl3pPr>
            <a:lvl4pPr marL="1371728" indent="0">
              <a:buNone/>
              <a:defRPr sz="1600" b="1"/>
            </a:lvl4pPr>
            <a:lvl5pPr marL="1828971" indent="0">
              <a:buNone/>
              <a:defRPr sz="1600" b="1"/>
            </a:lvl5pPr>
            <a:lvl6pPr marL="2286214" indent="0">
              <a:buNone/>
              <a:defRPr sz="1600" b="1"/>
            </a:lvl6pPr>
            <a:lvl7pPr marL="2743456" indent="0">
              <a:buNone/>
              <a:defRPr sz="1600" b="1"/>
            </a:lvl7pPr>
            <a:lvl8pPr marL="3200699" indent="0">
              <a:buNone/>
              <a:defRPr sz="1600" b="1"/>
            </a:lvl8pPr>
            <a:lvl9pPr marL="3657942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B63AF0B-DF18-450B-8837-560BFE936E3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F67AC3-F62C-49D9-9BB6-B57489D0E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4CDA7-1887-4899-B98D-B15CF8B08DAC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1A87ACF-9376-41E2-934E-DD58E06BC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CBCA81C-8758-4899-90FB-BA19C1792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1FD95-6EC2-44B3-B5C7-B94E372FB9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60115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8B5A7-227E-4044-9D65-5D5B24763E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0200C27-11E1-4FA7-96F5-B3BFEEC39C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4CDA7-1887-4899-B98D-B15CF8B08DAC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82B2BBB-97B8-45B4-BE6C-F5CB204969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B0A996-BAC7-484E-8DD3-43C9A60EE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1FD95-6EC2-44B3-B5C7-B94E372FB9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25546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18BB18F-A8C8-4ABF-B3C1-F2D4946D8D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4CDA7-1887-4899-B98D-B15CF8B08DAC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7CBE637-9DEB-4DEC-BB25-0F47DA385D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2A21E5-54BC-43B6-A4CA-5F0912DD8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1FD95-6EC2-44B3-B5C7-B94E372FB9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341037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569CFB-04E1-470D-A641-3EE6A21EB5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C09658-B38C-4A12-A9DF-77EB6D2C8E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34A1F2-CA3A-449E-8A99-B7AF5F662C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43" indent="0">
              <a:buNone/>
              <a:defRPr sz="1401"/>
            </a:lvl2pPr>
            <a:lvl3pPr marL="914485" indent="0">
              <a:buNone/>
              <a:defRPr sz="1200"/>
            </a:lvl3pPr>
            <a:lvl4pPr marL="1371728" indent="0">
              <a:buNone/>
              <a:defRPr sz="1001"/>
            </a:lvl4pPr>
            <a:lvl5pPr marL="1828971" indent="0">
              <a:buNone/>
              <a:defRPr sz="1001"/>
            </a:lvl5pPr>
            <a:lvl6pPr marL="2286214" indent="0">
              <a:buNone/>
              <a:defRPr sz="1001"/>
            </a:lvl6pPr>
            <a:lvl7pPr marL="2743456" indent="0">
              <a:buNone/>
              <a:defRPr sz="1001"/>
            </a:lvl7pPr>
            <a:lvl8pPr marL="3200699" indent="0">
              <a:buNone/>
              <a:defRPr sz="1001"/>
            </a:lvl8pPr>
            <a:lvl9pPr marL="3657942" indent="0">
              <a:buNone/>
              <a:defRPr sz="100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C9D210-5C97-440A-85CA-8CFB8C5E67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4CDA7-1887-4899-B98D-B15CF8B08DAC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D15697-9F1B-4E25-9F4A-E54FAE5611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80CD7A-2F9E-4F01-AA5F-6620C2402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1FD95-6EC2-44B3-B5C7-B94E372FB9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655128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E67A25-13C9-4BD8-80E1-B68099E3D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C4D342C-8F20-49F6-95A3-2AA82553A5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43" indent="0">
              <a:buNone/>
              <a:defRPr sz="2800"/>
            </a:lvl2pPr>
            <a:lvl3pPr marL="914485" indent="0">
              <a:buNone/>
              <a:defRPr sz="2400"/>
            </a:lvl3pPr>
            <a:lvl4pPr marL="1371728" indent="0">
              <a:buNone/>
              <a:defRPr sz="2000"/>
            </a:lvl4pPr>
            <a:lvl5pPr marL="1828971" indent="0">
              <a:buNone/>
              <a:defRPr sz="2000"/>
            </a:lvl5pPr>
            <a:lvl6pPr marL="2286214" indent="0">
              <a:buNone/>
              <a:defRPr sz="2000"/>
            </a:lvl6pPr>
            <a:lvl7pPr marL="2743456" indent="0">
              <a:buNone/>
              <a:defRPr sz="2000"/>
            </a:lvl7pPr>
            <a:lvl8pPr marL="3200699" indent="0">
              <a:buNone/>
              <a:defRPr sz="2000"/>
            </a:lvl8pPr>
            <a:lvl9pPr marL="3657942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CC1D45-0772-4F26-97D7-8464A8C0A4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43" indent="0">
              <a:buNone/>
              <a:defRPr sz="1401"/>
            </a:lvl2pPr>
            <a:lvl3pPr marL="914485" indent="0">
              <a:buNone/>
              <a:defRPr sz="1200"/>
            </a:lvl3pPr>
            <a:lvl4pPr marL="1371728" indent="0">
              <a:buNone/>
              <a:defRPr sz="1001"/>
            </a:lvl4pPr>
            <a:lvl5pPr marL="1828971" indent="0">
              <a:buNone/>
              <a:defRPr sz="1001"/>
            </a:lvl5pPr>
            <a:lvl6pPr marL="2286214" indent="0">
              <a:buNone/>
              <a:defRPr sz="1001"/>
            </a:lvl6pPr>
            <a:lvl7pPr marL="2743456" indent="0">
              <a:buNone/>
              <a:defRPr sz="1001"/>
            </a:lvl7pPr>
            <a:lvl8pPr marL="3200699" indent="0">
              <a:buNone/>
              <a:defRPr sz="1001"/>
            </a:lvl8pPr>
            <a:lvl9pPr marL="3657942" indent="0">
              <a:buNone/>
              <a:defRPr sz="100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2A1094-D9C6-4EC2-9100-77F661B482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4CDA7-1887-4899-B98D-B15CF8B08DAC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E5D94E-F3F6-41A7-BD95-616727AD3F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0D40F9-A497-44F2-9695-5D11BE9B6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1FD95-6EC2-44B3-B5C7-B94E372FB9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886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1249C9-DEB6-4F38-AE80-4262B17962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BADA35B-268A-4F55-B2C4-C3EFCE1386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2F6961-63B4-4548-9BA5-12B9FE58C2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4CDA7-1887-4899-B98D-B15CF8B08DAC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1177D2-F008-431E-9375-74527B776B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0E3917-2D32-40AF-849F-8C198A54B2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1FD95-6EC2-44B3-B5C7-B94E372FB9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882074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BC717D3-FDAA-4177-9E3B-01FBC000DB8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246DE3-369E-4101-8F0F-B29BE8895A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5D0829-8448-4CD1-A86C-C88FE0F5C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4CDA7-1887-4899-B98D-B15CF8B08DAC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435BFF-F0E7-4775-A678-67471633FA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F7C3B9-6FA3-4A9D-9A1C-5E194B0CE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1FD95-6EC2-44B3-B5C7-B94E372FB9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022865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DAB179-53C6-487F-B661-32B20C4283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05BE952-DB20-47EA-82A9-2A037E2E2D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4CDA7-1887-4899-B98D-B15CF8B08DAC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A56AEC-CEF6-4ACD-B33E-808FEB1C1F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7ACA1A6-F1F6-41FB-BF79-D499C6F73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1FD95-6EC2-44B3-B5C7-B94E372FB9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83833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en-MK" smtClean="0"/>
              <a:t>5/31/23</a:t>
            </a:fld>
            <a:endParaRPr lang="en-M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en-MK" smtClean="0"/>
              <a:t>‹#›</a:t>
            </a:fld>
            <a:endParaRPr lang="en-MK"/>
          </a:p>
        </p:txBody>
      </p:sp>
    </p:spTree>
    <p:extLst>
      <p:ext uri="{BB962C8B-B14F-4D97-AF65-F5344CB8AC3E}">
        <p14:creationId xmlns:p14="http://schemas.microsoft.com/office/powerpoint/2010/main" val="199100869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en-MK" smtClean="0"/>
              <a:t>5/31/23</a:t>
            </a:fld>
            <a:endParaRPr lang="en-M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en-MK" smtClean="0"/>
              <a:t>‹#›</a:t>
            </a:fld>
            <a:endParaRPr lang="en-MK"/>
          </a:p>
        </p:txBody>
      </p:sp>
    </p:spTree>
    <p:extLst>
      <p:ext uri="{BB962C8B-B14F-4D97-AF65-F5344CB8AC3E}">
        <p14:creationId xmlns:p14="http://schemas.microsoft.com/office/powerpoint/2010/main" val="174063336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en-MK" smtClean="0"/>
              <a:t>5/31/23</a:t>
            </a:fld>
            <a:endParaRPr lang="en-M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en-MK" smtClean="0"/>
              <a:t>‹#›</a:t>
            </a:fld>
            <a:endParaRPr lang="en-MK"/>
          </a:p>
        </p:txBody>
      </p:sp>
    </p:spTree>
    <p:extLst>
      <p:ext uri="{BB962C8B-B14F-4D97-AF65-F5344CB8AC3E}">
        <p14:creationId xmlns:p14="http://schemas.microsoft.com/office/powerpoint/2010/main" val="21482577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en-MK" smtClean="0"/>
              <a:t>5/31/23</a:t>
            </a:fld>
            <a:endParaRPr lang="en-M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en-MK" smtClean="0"/>
              <a:t>‹#›</a:t>
            </a:fld>
            <a:endParaRPr lang="en-MK"/>
          </a:p>
        </p:txBody>
      </p:sp>
    </p:spTree>
    <p:extLst>
      <p:ext uri="{BB962C8B-B14F-4D97-AF65-F5344CB8AC3E}">
        <p14:creationId xmlns:p14="http://schemas.microsoft.com/office/powerpoint/2010/main" val="31866473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en-MK" smtClean="0"/>
              <a:t>5/31/23</a:t>
            </a:fld>
            <a:endParaRPr lang="en-M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en-MK" smtClean="0"/>
              <a:t>‹#›</a:t>
            </a:fld>
            <a:endParaRPr lang="en-MK"/>
          </a:p>
        </p:txBody>
      </p:sp>
    </p:spTree>
    <p:extLst>
      <p:ext uri="{BB962C8B-B14F-4D97-AF65-F5344CB8AC3E}">
        <p14:creationId xmlns:p14="http://schemas.microsoft.com/office/powerpoint/2010/main" val="325065243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en-MK" smtClean="0"/>
              <a:t>5/31/23</a:t>
            </a:fld>
            <a:endParaRPr lang="en-M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en-MK" smtClean="0"/>
              <a:t>‹#›</a:t>
            </a:fld>
            <a:endParaRPr lang="en-MK"/>
          </a:p>
        </p:txBody>
      </p:sp>
    </p:spTree>
    <p:extLst>
      <p:ext uri="{BB962C8B-B14F-4D97-AF65-F5344CB8AC3E}">
        <p14:creationId xmlns:p14="http://schemas.microsoft.com/office/powerpoint/2010/main" val="375227198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en-MK" smtClean="0"/>
              <a:t>5/31/23</a:t>
            </a:fld>
            <a:endParaRPr lang="en-M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en-MK" smtClean="0"/>
              <a:t>‹#›</a:t>
            </a:fld>
            <a:endParaRPr lang="en-MK"/>
          </a:p>
        </p:txBody>
      </p:sp>
    </p:spTree>
    <p:extLst>
      <p:ext uri="{BB962C8B-B14F-4D97-AF65-F5344CB8AC3E}">
        <p14:creationId xmlns:p14="http://schemas.microsoft.com/office/powerpoint/2010/main" val="180962371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en-MK" smtClean="0"/>
              <a:t>5/31/23</a:t>
            </a:fld>
            <a:endParaRPr lang="en-M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en-MK" smtClean="0"/>
              <a:t>‹#›</a:t>
            </a:fld>
            <a:endParaRPr lang="en-MK"/>
          </a:p>
        </p:txBody>
      </p:sp>
    </p:spTree>
    <p:extLst>
      <p:ext uri="{BB962C8B-B14F-4D97-AF65-F5344CB8AC3E}">
        <p14:creationId xmlns:p14="http://schemas.microsoft.com/office/powerpoint/2010/main" val="107875441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en-MK" smtClean="0"/>
              <a:t>5/31/23</a:t>
            </a:fld>
            <a:endParaRPr lang="en-M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en-MK" smtClean="0"/>
              <a:t>‹#›</a:t>
            </a:fld>
            <a:endParaRPr lang="en-MK"/>
          </a:p>
        </p:txBody>
      </p:sp>
    </p:spTree>
    <p:extLst>
      <p:ext uri="{BB962C8B-B14F-4D97-AF65-F5344CB8AC3E}">
        <p14:creationId xmlns:p14="http://schemas.microsoft.com/office/powerpoint/2010/main" val="22288149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en-MK" smtClean="0"/>
              <a:t>5/31/23</a:t>
            </a:fld>
            <a:endParaRPr lang="en-M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en-MK" smtClean="0"/>
              <a:t>‹#›</a:t>
            </a:fld>
            <a:endParaRPr lang="en-MK"/>
          </a:p>
        </p:txBody>
      </p:sp>
    </p:spTree>
    <p:extLst>
      <p:ext uri="{BB962C8B-B14F-4D97-AF65-F5344CB8AC3E}">
        <p14:creationId xmlns:p14="http://schemas.microsoft.com/office/powerpoint/2010/main" val="410392140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en-MK" smtClean="0"/>
              <a:t>5/31/23</a:t>
            </a:fld>
            <a:endParaRPr lang="en-M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en-MK" smtClean="0"/>
              <a:t>‹#›</a:t>
            </a:fld>
            <a:endParaRPr lang="en-MK"/>
          </a:p>
        </p:txBody>
      </p:sp>
    </p:spTree>
    <p:extLst>
      <p:ext uri="{BB962C8B-B14F-4D97-AF65-F5344CB8AC3E}">
        <p14:creationId xmlns:p14="http://schemas.microsoft.com/office/powerpoint/2010/main" val="115101875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450B8E-3D24-4518-B5BA-7DEBD5B1CF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D2A5B34-2159-403E-965C-2AC6A8A602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en-MK" smtClean="0"/>
              <a:t>5/31/23</a:t>
            </a:fld>
            <a:endParaRPr lang="en-MK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9AA298-51C0-4F66-A56E-75B66A0A6C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A1271CE-6212-4813-9A3C-101A27067B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en-MK" smtClean="0"/>
              <a:t>‹#›</a:t>
            </a:fld>
            <a:endParaRPr lang="en-MK"/>
          </a:p>
        </p:txBody>
      </p:sp>
    </p:spTree>
    <p:extLst>
      <p:ext uri="{BB962C8B-B14F-4D97-AF65-F5344CB8AC3E}">
        <p14:creationId xmlns:p14="http://schemas.microsoft.com/office/powerpoint/2010/main" val="27227441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18" Type="http://schemas.openxmlformats.org/officeDocument/2006/relationships/image" Target="../media/image5.jpe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5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33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1738E8F-A82F-486C-B310-AF97BF540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E25E74-2D2B-4DE8-93DB-E34955411C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A14568-9FEE-4B03-AFB7-7C4969E677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035D55-75D9-4C93-B0AE-3F66BD58E0EE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D1B91B-7197-4242-9AC6-50799040AC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71E618-D735-4C16-922B-EB2FB710E5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999844-8868-4676-9600-9E301C8C84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3436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txStyles>
    <p:titleStyle>
      <a:lvl1pPr algn="l" defTabSz="914485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22" indent="-228622" algn="l" defTabSz="914485" rtl="0" eaLnBrk="1" latinLnBrk="0" hangingPunct="1">
        <a:lnSpc>
          <a:spcPct val="90000"/>
        </a:lnSpc>
        <a:spcBef>
          <a:spcPts val="1001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65" indent="-228622" algn="l" defTabSz="9144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107" indent="-228622" algn="l" defTabSz="9144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350" indent="-228622" algn="l" defTabSz="9144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93" indent="-228622" algn="l" defTabSz="9144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836" indent="-228622" algn="l" defTabSz="9144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2078" indent="-228622" algn="l" defTabSz="9144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321" indent="-228622" algn="l" defTabSz="9144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564" indent="-228622" algn="l" defTabSz="9144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43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85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728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971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214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456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699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942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6652AAC-011B-4B0F-8816-ED14A2265E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76CEFD-8F15-410B-81F7-CFD59EEBED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A7FC62-D17D-48FE-BC77-381D818AD5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64CDA7-1887-4899-B98D-B15CF8B08DAC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492A2A-3B3A-4149-B9CE-7DF9BD4139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468384-C9A9-4416-AA1D-A03EE4894C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41FD95-6EC2-44B3-B5C7-B94E372FB9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6970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txStyles>
    <p:titleStyle>
      <a:lvl1pPr algn="l" defTabSz="914485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22" indent="-228622" algn="l" defTabSz="914485" rtl="0" eaLnBrk="1" latinLnBrk="0" hangingPunct="1">
        <a:lnSpc>
          <a:spcPct val="90000"/>
        </a:lnSpc>
        <a:spcBef>
          <a:spcPts val="1001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65" indent="-228622" algn="l" defTabSz="9144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107" indent="-228622" algn="l" defTabSz="9144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350" indent="-228622" algn="l" defTabSz="9144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93" indent="-228622" algn="l" defTabSz="9144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836" indent="-228622" algn="l" defTabSz="9144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2078" indent="-228622" algn="l" defTabSz="9144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321" indent="-228622" algn="l" defTabSz="9144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564" indent="-228622" algn="l" defTabSz="9144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43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85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728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971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214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456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699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942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035D55-75D9-4C93-B0AE-3F66BD58E0EE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999844-8868-4676-9600-9E301C8C8443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BB4077B-265B-4A4F-8D76-4E4115A17528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10709038" y="111465"/>
            <a:ext cx="1066667" cy="68571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93ABE88-EDDB-46E3-9662-946C6505B90D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366583" y="6394928"/>
            <a:ext cx="1968244" cy="33385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EFAE031-6693-4576-872A-118C80F5E08E}"/>
              </a:ext>
            </a:extLst>
          </p:cNvPr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9811488" y="6374605"/>
            <a:ext cx="897549" cy="32861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43053EB-7702-4026-ADE8-23BA8118010B}"/>
              </a:ext>
            </a:extLst>
          </p:cNvPr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10857228" y="6356350"/>
            <a:ext cx="496573" cy="37243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DE40D9A-C010-41D2-847C-B0D111F66BB7}"/>
              </a:ext>
            </a:extLst>
          </p:cNvPr>
          <p:cNvPicPr>
            <a:picLocks noChangeAspect="1"/>
          </p:cNvPicPr>
          <p:nvPr userDrawn="1"/>
        </p:nvPicPr>
        <p:blipFill>
          <a:blip r:embed="rId19"/>
          <a:stretch>
            <a:fillRect/>
          </a:stretch>
        </p:blipFill>
        <p:spPr>
          <a:xfrm>
            <a:off x="350709" y="103729"/>
            <a:ext cx="2253862" cy="742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005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  <p:sldLayoutId id="2147483697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DCA85DD0-9F33-174F-A6E5-9BD35CAC7158}"/>
              </a:ext>
            </a:extLst>
          </p:cNvPr>
          <p:cNvSpPr/>
          <p:nvPr/>
        </p:nvSpPr>
        <p:spPr>
          <a:xfrm>
            <a:off x="450724" y="4566284"/>
            <a:ext cx="39568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31.05.2023</a:t>
            </a:r>
          </a:p>
          <a:p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Ankara, </a:t>
            </a:r>
            <a:r>
              <a:rPr lang="en-GB" dirty="0" err="1">
                <a:solidFill>
                  <a:schemeClr val="bg1">
                    <a:lumMod val="50000"/>
                  </a:schemeClr>
                </a:solidFill>
              </a:rPr>
              <a:t>Türkiye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5D0B2F4-BCBA-FA4F-A913-50B0595E8F04}"/>
              </a:ext>
            </a:extLst>
          </p:cNvPr>
          <p:cNvSpPr/>
          <p:nvPr/>
        </p:nvSpPr>
        <p:spPr>
          <a:xfrm>
            <a:off x="379141" y="3429000"/>
            <a:ext cx="395688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Baran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Şengül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Capacity Development Coordinator</a:t>
            </a:r>
          </a:p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Youth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Organisations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Forum (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GoFor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)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F43A99A-3317-5A46-9361-9CD09549E36D}"/>
              </a:ext>
            </a:extLst>
          </p:cNvPr>
          <p:cNvSpPr/>
          <p:nvPr/>
        </p:nvSpPr>
        <p:spPr>
          <a:xfrm>
            <a:off x="379141" y="1645385"/>
            <a:ext cx="6011191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1649885" algn="l"/>
                <a:tab pos="2970172" algn="ctr"/>
              </a:tabLst>
            </a:pPr>
            <a:r>
              <a:rPr lang="en-GB" sz="2700" b="1" dirty="0">
                <a:solidFill>
                  <a:srgbClr val="42A5DD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MEANINGFUL COOPERATION BETWEEN</a:t>
            </a:r>
            <a:br>
              <a:rPr lang="en-GB" sz="2700" b="1" dirty="0">
                <a:solidFill>
                  <a:srgbClr val="42A5DD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en-GB" sz="2400" b="1" dirty="0">
                <a:solidFill>
                  <a:srgbClr val="125DAD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YOUTH ORGANISATIONS &amp; MUNICIPALITIES</a:t>
            </a:r>
            <a:endParaRPr lang="en-US" sz="2400" dirty="0">
              <a:solidFill>
                <a:srgbClr val="125DAD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31371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0">
            <a:extLst>
              <a:ext uri="{FF2B5EF4-FFF2-40B4-BE49-F238E27FC236}">
                <a16:creationId xmlns:a16="http://schemas.microsoft.com/office/drawing/2014/main" id="{41C08DD8-5C07-014A-9002-4D944F763246}"/>
              </a:ext>
            </a:extLst>
          </p:cNvPr>
          <p:cNvSpPr txBox="1">
            <a:spLocks/>
          </p:cNvSpPr>
          <p:nvPr/>
        </p:nvSpPr>
        <p:spPr>
          <a:xfrm>
            <a:off x="401532" y="1210319"/>
            <a:ext cx="5218747" cy="514908"/>
          </a:xfrm>
          <a:prstGeom prst="rect">
            <a:avLst/>
          </a:prstGeom>
        </p:spPr>
        <p:txBody>
          <a:bodyPr vert="horz" lIns="0" tIns="45720" rIns="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0B54A0"/>
                </a:solidFill>
                <a:latin typeface="+mn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500" dirty="0">
                <a:solidFill>
                  <a:srgbClr val="125DAD"/>
                </a:solidFill>
                <a:latin typeface="Calibri"/>
              </a:rPr>
              <a:t>Agenda Items</a:t>
            </a:r>
            <a:endParaRPr lang="ru-RU" sz="3500" dirty="0">
              <a:solidFill>
                <a:srgbClr val="125DAD"/>
              </a:solidFill>
              <a:latin typeface="Calibri"/>
            </a:endParaRPr>
          </a:p>
        </p:txBody>
      </p:sp>
      <p:sp>
        <p:nvSpPr>
          <p:cNvPr id="8" name="Заголовок 10">
            <a:extLst>
              <a:ext uri="{FF2B5EF4-FFF2-40B4-BE49-F238E27FC236}">
                <a16:creationId xmlns:a16="http://schemas.microsoft.com/office/drawing/2014/main" id="{66521524-6DD5-D046-A6D9-1132687F89A0}"/>
              </a:ext>
            </a:extLst>
          </p:cNvPr>
          <p:cNvSpPr txBox="1">
            <a:spLocks/>
          </p:cNvSpPr>
          <p:nvPr/>
        </p:nvSpPr>
        <p:spPr>
          <a:xfrm>
            <a:off x="401532" y="1824076"/>
            <a:ext cx="7930951" cy="4242187"/>
          </a:xfrm>
          <a:prstGeom prst="rect">
            <a:avLst/>
          </a:prstGeom>
        </p:spPr>
        <p:txBody>
          <a:bodyPr vert="horz" lIns="0" tIns="45720" rIns="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0B54A0"/>
                </a:solidFill>
                <a:latin typeface="+mn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400" b="0" dirty="0">
                <a:solidFill>
                  <a:schemeClr val="tx1"/>
                </a:solidFill>
                <a:latin typeface="Calibri"/>
              </a:rPr>
              <a:t>Youth </a:t>
            </a:r>
            <a:r>
              <a:rPr lang="en-US" sz="2400" b="0" dirty="0" err="1">
                <a:solidFill>
                  <a:schemeClr val="tx1"/>
                </a:solidFill>
                <a:latin typeface="Calibri"/>
              </a:rPr>
              <a:t>Organisations</a:t>
            </a:r>
            <a:r>
              <a:rPr lang="en-US" sz="2400" b="0" dirty="0">
                <a:solidFill>
                  <a:schemeClr val="tx1"/>
                </a:solidFill>
                <a:latin typeface="Calibri"/>
              </a:rPr>
              <a:t> Forum</a:t>
            </a:r>
          </a:p>
          <a:p>
            <a:pPr>
              <a:defRPr/>
            </a:pPr>
            <a:endParaRPr lang="en-US" sz="2400" b="0" dirty="0">
              <a:solidFill>
                <a:schemeClr val="tx1"/>
              </a:solidFill>
              <a:latin typeface="Calibri"/>
            </a:endParaRPr>
          </a:p>
          <a:p>
            <a:pPr>
              <a:defRPr/>
            </a:pPr>
            <a:r>
              <a:rPr lang="en-US" sz="2400" b="0" dirty="0">
                <a:solidFill>
                  <a:schemeClr val="tx1"/>
                </a:solidFill>
                <a:latin typeface="Calibri"/>
              </a:rPr>
              <a:t>Background and </a:t>
            </a:r>
            <a:r>
              <a:rPr lang="en-US" sz="2400" b="0" dirty="0" err="1">
                <a:solidFill>
                  <a:schemeClr val="tx1"/>
                </a:solidFill>
                <a:latin typeface="Calibri"/>
              </a:rPr>
              <a:t>Localisation</a:t>
            </a:r>
            <a:r>
              <a:rPr lang="en-US" sz="2400" b="0" dirty="0">
                <a:solidFill>
                  <a:schemeClr val="tx1"/>
                </a:solidFill>
                <a:latin typeface="Calibri"/>
              </a:rPr>
              <a:t> Strategy</a:t>
            </a:r>
          </a:p>
          <a:p>
            <a:pPr>
              <a:defRPr/>
            </a:pPr>
            <a:endParaRPr lang="en-US" sz="2400" b="0" dirty="0">
              <a:solidFill>
                <a:schemeClr val="tx1"/>
              </a:solidFill>
              <a:latin typeface="Calibri"/>
            </a:endParaRPr>
          </a:p>
          <a:p>
            <a:pPr>
              <a:defRPr/>
            </a:pPr>
            <a:r>
              <a:rPr lang="en-US" sz="2400" b="0" dirty="0">
                <a:solidFill>
                  <a:schemeClr val="tx1"/>
                </a:solidFill>
                <a:latin typeface="Calibri"/>
              </a:rPr>
              <a:t>Previous work:</a:t>
            </a:r>
          </a:p>
          <a:p>
            <a:pPr marL="342900" indent="-342900">
              <a:buFontTx/>
              <a:buChar char="-"/>
              <a:defRPr/>
            </a:pPr>
            <a:r>
              <a:rPr lang="en-US" sz="2000" b="0" dirty="0">
                <a:solidFill>
                  <a:schemeClr val="tx1"/>
                </a:solidFill>
                <a:latin typeface="Calibri"/>
              </a:rPr>
              <a:t>Local Youth Policy Development Guideline</a:t>
            </a:r>
          </a:p>
          <a:p>
            <a:pPr marL="342900" indent="-342900">
              <a:buFontTx/>
              <a:buChar char="-"/>
              <a:defRPr/>
            </a:pPr>
            <a:r>
              <a:rPr lang="en-US" sz="2000" b="0" dirty="0">
                <a:solidFill>
                  <a:schemeClr val="tx1"/>
                </a:solidFill>
                <a:latin typeface="Calibri"/>
              </a:rPr>
              <a:t>Go For Youth</a:t>
            </a:r>
          </a:p>
          <a:p>
            <a:pPr marL="342900" indent="-342900">
              <a:buFontTx/>
              <a:buChar char="-"/>
              <a:defRPr/>
            </a:pPr>
            <a:r>
              <a:rPr lang="en-US" sz="2000" b="0" dirty="0">
                <a:solidFill>
                  <a:schemeClr val="tx1"/>
                </a:solidFill>
                <a:latin typeface="Calibri"/>
              </a:rPr>
              <a:t>Youth in Policy Youth in Pandemic</a:t>
            </a:r>
          </a:p>
          <a:p>
            <a:pPr>
              <a:defRPr/>
            </a:pPr>
            <a:endParaRPr lang="en-US" sz="2400" b="0" dirty="0">
              <a:solidFill>
                <a:schemeClr val="tx1"/>
              </a:solidFill>
              <a:latin typeface="Calibri"/>
            </a:endParaRPr>
          </a:p>
          <a:p>
            <a:pPr>
              <a:defRPr/>
            </a:pPr>
            <a:r>
              <a:rPr lang="en-US" sz="2400" b="0" dirty="0">
                <a:solidFill>
                  <a:schemeClr val="tx1"/>
                </a:solidFill>
                <a:latin typeface="Calibri"/>
              </a:rPr>
              <a:t>Watch this space:</a:t>
            </a:r>
          </a:p>
          <a:p>
            <a:pPr marL="342900" indent="-342900">
              <a:buFontTx/>
              <a:buChar char="-"/>
              <a:defRPr/>
            </a:pPr>
            <a:r>
              <a:rPr lang="en-US" sz="2000" b="0" dirty="0">
                <a:solidFill>
                  <a:schemeClr val="tx1"/>
                </a:solidFill>
                <a:latin typeface="Calibri"/>
              </a:rPr>
              <a:t>İzmir for European Youth Capital 2026</a:t>
            </a:r>
          </a:p>
          <a:p>
            <a:pPr marL="342900" indent="-342900">
              <a:buFontTx/>
              <a:buChar char="-"/>
              <a:defRPr/>
            </a:pPr>
            <a:r>
              <a:rPr lang="en-US" sz="2000" b="0" dirty="0">
                <a:solidFill>
                  <a:schemeClr val="tx1"/>
                </a:solidFill>
                <a:latin typeface="Calibri"/>
              </a:rPr>
              <a:t>Campaigning for Local Elections 2024</a:t>
            </a:r>
          </a:p>
          <a:p>
            <a:pPr marL="342900" indent="-342900">
              <a:buFontTx/>
              <a:buChar char="-"/>
              <a:defRPr/>
            </a:pPr>
            <a:r>
              <a:rPr lang="en-US" sz="2000" b="0" dirty="0">
                <a:solidFill>
                  <a:schemeClr val="tx1"/>
                </a:solidFill>
                <a:latin typeface="Calibri"/>
              </a:rPr>
              <a:t>Campaigning for participatory local youth policies</a:t>
            </a:r>
          </a:p>
          <a:p>
            <a:pPr>
              <a:defRPr/>
            </a:pPr>
            <a:endParaRPr lang="en-US" sz="2400" dirty="0">
              <a:solidFill>
                <a:schemeClr val="tx1"/>
              </a:solidFill>
              <a:latin typeface="Calibri"/>
            </a:endParaRPr>
          </a:p>
          <a:p>
            <a:pPr>
              <a:defRPr/>
            </a:pPr>
            <a:endParaRPr lang="en-US" sz="2400" dirty="0">
              <a:solidFill>
                <a:schemeClr val="tx1"/>
              </a:solidFill>
              <a:latin typeface="Calibri"/>
            </a:endParaRPr>
          </a:p>
          <a:p>
            <a:pPr>
              <a:defRPr/>
            </a:pPr>
            <a:endParaRPr lang="en-US" sz="2400" dirty="0">
              <a:solidFill>
                <a:schemeClr val="tx1"/>
              </a:solidFill>
              <a:latin typeface="Calibri"/>
            </a:endParaRPr>
          </a:p>
          <a:p>
            <a:pPr>
              <a:defRPr/>
            </a:pPr>
            <a:endParaRPr lang="en-US" sz="2000" dirty="0">
              <a:solidFill>
                <a:schemeClr val="tx1"/>
              </a:solidFill>
              <a:latin typeface="Calibri"/>
            </a:endParaRPr>
          </a:p>
          <a:p>
            <a:pPr>
              <a:defRPr/>
            </a:pPr>
            <a:endParaRPr lang="en-US" sz="2000" dirty="0">
              <a:solidFill>
                <a:schemeClr val="tx1"/>
              </a:solidFill>
              <a:latin typeface="Calibri"/>
            </a:endParaRPr>
          </a:p>
          <a:p>
            <a:pPr marL="342900" indent="-342900">
              <a:buFontTx/>
              <a:buChar char="-"/>
              <a:defRPr/>
            </a:pPr>
            <a:endParaRPr lang="en-US" sz="2000" dirty="0">
              <a:solidFill>
                <a:schemeClr val="tx1"/>
              </a:solidFill>
              <a:latin typeface="Calibri"/>
            </a:endParaRPr>
          </a:p>
          <a:p>
            <a:pPr marL="457243" indent="-457243">
              <a:buFontTx/>
              <a:buChar char="-"/>
              <a:defRPr/>
            </a:pPr>
            <a:endParaRPr lang="ru-RU" sz="2400" dirty="0">
              <a:solidFill>
                <a:schemeClr val="tx1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133470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34C52E9-8B9D-CA5B-F08A-0A88CA0215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Youth</a:t>
            </a:r>
            <a:r>
              <a:rPr lang="tr-TR" dirty="0"/>
              <a:t> </a:t>
            </a:r>
            <a:r>
              <a:rPr lang="tr-TR" dirty="0" err="1"/>
              <a:t>Organisations</a:t>
            </a:r>
            <a:r>
              <a:rPr lang="tr-TR" dirty="0"/>
              <a:t> Forum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3556921-95F5-9BD2-6080-C104416EFA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53528"/>
            <a:ext cx="10515600" cy="4351338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tr-TR" dirty="0" err="1"/>
              <a:t>Youth</a:t>
            </a:r>
            <a:r>
              <a:rPr lang="tr-TR" dirty="0"/>
              <a:t> </a:t>
            </a:r>
            <a:r>
              <a:rPr lang="tr-TR" dirty="0" err="1"/>
              <a:t>Organizations</a:t>
            </a:r>
            <a:r>
              <a:rPr lang="tr-TR" dirty="0"/>
              <a:t> Forum </a:t>
            </a:r>
          </a:p>
          <a:p>
            <a:r>
              <a:rPr lang="tr-TR" dirty="0">
                <a:latin typeface="+mj-lt"/>
              </a:rPr>
              <a:t>is an </a:t>
            </a:r>
            <a:r>
              <a:rPr lang="tr-TR" dirty="0" err="1">
                <a:latin typeface="+mj-lt"/>
              </a:rPr>
              <a:t>independent</a:t>
            </a:r>
            <a:r>
              <a:rPr lang="tr-TR" dirty="0">
                <a:latin typeface="+mj-lt"/>
              </a:rPr>
              <a:t> body, </a:t>
            </a:r>
            <a:r>
              <a:rPr lang="tr-TR" dirty="0" err="1">
                <a:latin typeface="+mj-lt"/>
              </a:rPr>
              <a:t>formed</a:t>
            </a:r>
            <a:r>
              <a:rPr lang="tr-TR" dirty="0">
                <a:latin typeface="+mj-lt"/>
              </a:rPr>
              <a:t> </a:t>
            </a:r>
            <a:r>
              <a:rPr lang="tr-TR" dirty="0" err="1">
                <a:latin typeface="+mj-lt"/>
              </a:rPr>
              <a:t>by</a:t>
            </a:r>
            <a:r>
              <a:rPr lang="tr-TR" dirty="0">
                <a:latin typeface="+mj-lt"/>
              </a:rPr>
              <a:t> </a:t>
            </a:r>
            <a:r>
              <a:rPr lang="tr-TR" dirty="0" err="1">
                <a:latin typeface="+mj-lt"/>
              </a:rPr>
              <a:t>associations</a:t>
            </a:r>
            <a:r>
              <a:rPr lang="tr-TR" dirty="0">
                <a:latin typeface="+mj-lt"/>
              </a:rPr>
              <a:t>, </a:t>
            </a:r>
            <a:r>
              <a:rPr lang="tr-TR" dirty="0" err="1">
                <a:latin typeface="+mj-lt"/>
              </a:rPr>
              <a:t>foundations</a:t>
            </a:r>
            <a:r>
              <a:rPr lang="tr-TR" dirty="0">
                <a:latin typeface="+mj-lt"/>
              </a:rPr>
              <a:t>, </a:t>
            </a:r>
            <a:r>
              <a:rPr lang="tr-TR" dirty="0" err="1">
                <a:latin typeface="+mj-lt"/>
              </a:rPr>
              <a:t>citizen</a:t>
            </a:r>
            <a:r>
              <a:rPr lang="tr-TR" dirty="0">
                <a:latin typeface="+mj-lt"/>
              </a:rPr>
              <a:t> </a:t>
            </a:r>
            <a:r>
              <a:rPr lang="tr-TR" dirty="0" err="1">
                <a:latin typeface="+mj-lt"/>
              </a:rPr>
              <a:t>initiatives</a:t>
            </a:r>
            <a:r>
              <a:rPr lang="tr-TR" dirty="0">
                <a:latin typeface="+mj-lt"/>
              </a:rPr>
              <a:t> </a:t>
            </a:r>
            <a:r>
              <a:rPr lang="tr-TR" dirty="0" err="1">
                <a:latin typeface="+mj-lt"/>
              </a:rPr>
              <a:t>and</a:t>
            </a:r>
            <a:r>
              <a:rPr lang="tr-TR" dirty="0">
                <a:latin typeface="+mj-lt"/>
              </a:rPr>
              <a:t> </a:t>
            </a:r>
            <a:r>
              <a:rPr lang="tr-TR" dirty="0" err="1">
                <a:latin typeface="+mj-lt"/>
              </a:rPr>
              <a:t>other</a:t>
            </a:r>
            <a:r>
              <a:rPr lang="tr-TR" dirty="0">
                <a:latin typeface="+mj-lt"/>
              </a:rPr>
              <a:t> </a:t>
            </a:r>
            <a:r>
              <a:rPr lang="tr-TR" dirty="0" err="1">
                <a:latin typeface="+mj-lt"/>
              </a:rPr>
              <a:t>forms</a:t>
            </a:r>
            <a:r>
              <a:rPr lang="tr-TR" dirty="0">
                <a:latin typeface="+mj-lt"/>
              </a:rPr>
              <a:t> of </a:t>
            </a:r>
            <a:r>
              <a:rPr lang="tr-TR" dirty="0" err="1">
                <a:latin typeface="+mj-lt"/>
              </a:rPr>
              <a:t>organised</a:t>
            </a:r>
            <a:r>
              <a:rPr lang="tr-TR" dirty="0">
                <a:latin typeface="+mj-lt"/>
              </a:rPr>
              <a:t> </a:t>
            </a:r>
            <a:r>
              <a:rPr lang="tr-TR" dirty="0" err="1">
                <a:latin typeface="+mj-lt"/>
              </a:rPr>
              <a:t>youth</a:t>
            </a:r>
            <a:r>
              <a:rPr lang="tr-TR" dirty="0">
                <a:latin typeface="+mj-lt"/>
              </a:rPr>
              <a:t>. </a:t>
            </a:r>
            <a:r>
              <a:rPr lang="tr-TR" dirty="0" err="1">
                <a:latin typeface="+mj-lt"/>
              </a:rPr>
              <a:t>Currently</a:t>
            </a:r>
            <a:r>
              <a:rPr lang="tr-TR" dirty="0">
                <a:latin typeface="+mj-lt"/>
              </a:rPr>
              <a:t>, </a:t>
            </a:r>
            <a:r>
              <a:rPr lang="tr-TR" dirty="0" err="1">
                <a:latin typeface="+mj-lt"/>
              </a:rPr>
              <a:t>consists</a:t>
            </a:r>
            <a:r>
              <a:rPr lang="tr-TR" dirty="0">
                <a:latin typeface="+mj-lt"/>
              </a:rPr>
              <a:t> of 66 </a:t>
            </a:r>
            <a:r>
              <a:rPr lang="tr-TR" dirty="0" err="1">
                <a:latin typeface="+mj-lt"/>
              </a:rPr>
              <a:t>member</a:t>
            </a:r>
            <a:r>
              <a:rPr lang="tr-TR" dirty="0">
                <a:latin typeface="+mj-lt"/>
              </a:rPr>
              <a:t> </a:t>
            </a:r>
            <a:r>
              <a:rPr lang="tr-TR" dirty="0" err="1">
                <a:latin typeface="+mj-lt"/>
              </a:rPr>
              <a:t>organisations</a:t>
            </a:r>
            <a:r>
              <a:rPr lang="tr-TR" dirty="0">
                <a:latin typeface="+mj-lt"/>
              </a:rPr>
              <a:t>. </a:t>
            </a:r>
          </a:p>
          <a:p>
            <a:r>
              <a:rPr lang="tr-TR" dirty="0" err="1">
                <a:latin typeface="+mj-lt"/>
              </a:rPr>
              <a:t>works</a:t>
            </a:r>
            <a:r>
              <a:rPr lang="tr-TR" dirty="0">
                <a:latin typeface="+mj-lt"/>
              </a:rPr>
              <a:t> on </a:t>
            </a:r>
            <a:r>
              <a:rPr lang="tr-TR" dirty="0" err="1">
                <a:latin typeface="+mj-lt"/>
              </a:rPr>
              <a:t>the</a:t>
            </a:r>
            <a:r>
              <a:rPr lang="tr-TR" dirty="0">
                <a:latin typeface="+mj-lt"/>
              </a:rPr>
              <a:t> </a:t>
            </a:r>
            <a:r>
              <a:rPr lang="tr-TR" dirty="0" err="1">
                <a:latin typeface="+mj-lt"/>
              </a:rPr>
              <a:t>basis</a:t>
            </a:r>
            <a:r>
              <a:rPr lang="tr-TR" dirty="0">
                <a:latin typeface="+mj-lt"/>
              </a:rPr>
              <a:t> of </a:t>
            </a:r>
            <a:r>
              <a:rPr lang="tr-TR" dirty="0" err="1">
                <a:latin typeface="+mj-lt"/>
              </a:rPr>
              <a:t>universal</a:t>
            </a:r>
            <a:r>
              <a:rPr lang="tr-TR" dirty="0">
                <a:latin typeface="+mj-lt"/>
              </a:rPr>
              <a:t> </a:t>
            </a:r>
            <a:r>
              <a:rPr lang="tr-TR" dirty="0" err="1">
                <a:latin typeface="+mj-lt"/>
              </a:rPr>
              <a:t>values</a:t>
            </a:r>
            <a:r>
              <a:rPr lang="tr-TR" dirty="0">
                <a:latin typeface="+mj-lt"/>
              </a:rPr>
              <a:t> </a:t>
            </a:r>
            <a:r>
              <a:rPr lang="tr-TR" dirty="0" err="1">
                <a:latin typeface="+mj-lt"/>
              </a:rPr>
              <a:t>to</a:t>
            </a:r>
            <a:r>
              <a:rPr lang="tr-TR" dirty="0">
                <a:latin typeface="+mj-lt"/>
              </a:rPr>
              <a:t> </a:t>
            </a:r>
            <a:r>
              <a:rPr lang="tr-TR" b="1" dirty="0" err="1">
                <a:latin typeface="+mj-lt"/>
              </a:rPr>
              <a:t>advocating</a:t>
            </a:r>
            <a:r>
              <a:rPr lang="tr-TR" b="1" dirty="0">
                <a:latin typeface="+mj-lt"/>
              </a:rPr>
              <a:t> </a:t>
            </a:r>
            <a:r>
              <a:rPr lang="tr-TR" b="1" dirty="0" err="1">
                <a:latin typeface="+mj-lt"/>
              </a:rPr>
              <a:t>for</a:t>
            </a:r>
            <a:r>
              <a:rPr lang="tr-TR" b="1" dirty="0">
                <a:latin typeface="+mj-lt"/>
              </a:rPr>
              <a:t> </a:t>
            </a:r>
            <a:r>
              <a:rPr lang="tr-TR" b="1" dirty="0" err="1">
                <a:latin typeface="+mj-lt"/>
              </a:rPr>
              <a:t>young</a:t>
            </a:r>
            <a:r>
              <a:rPr lang="tr-TR" b="1" dirty="0">
                <a:latin typeface="+mj-lt"/>
              </a:rPr>
              <a:t> </a:t>
            </a:r>
            <a:r>
              <a:rPr lang="tr-TR" b="1" dirty="0" err="1">
                <a:latin typeface="+mj-lt"/>
              </a:rPr>
              <a:t>people’s</a:t>
            </a:r>
            <a:r>
              <a:rPr lang="tr-TR" b="1" dirty="0">
                <a:latin typeface="+mj-lt"/>
              </a:rPr>
              <a:t> </a:t>
            </a:r>
            <a:r>
              <a:rPr lang="tr-TR" b="1" dirty="0" err="1">
                <a:latin typeface="+mj-lt"/>
              </a:rPr>
              <a:t>human</a:t>
            </a:r>
            <a:r>
              <a:rPr lang="tr-TR" b="1" dirty="0">
                <a:latin typeface="+mj-lt"/>
              </a:rPr>
              <a:t> </a:t>
            </a:r>
            <a:r>
              <a:rPr lang="tr-TR" b="1" dirty="0" err="1">
                <a:latin typeface="+mj-lt"/>
              </a:rPr>
              <a:t>rights</a:t>
            </a:r>
            <a:r>
              <a:rPr lang="tr-TR" b="1" dirty="0">
                <a:latin typeface="+mj-lt"/>
              </a:rPr>
              <a:t> </a:t>
            </a:r>
            <a:r>
              <a:rPr lang="tr-TR" b="1" dirty="0" err="1">
                <a:latin typeface="+mj-lt"/>
              </a:rPr>
              <a:t>and</a:t>
            </a:r>
            <a:r>
              <a:rPr lang="tr-TR" b="1" dirty="0">
                <a:latin typeface="+mj-lt"/>
              </a:rPr>
              <a:t> </a:t>
            </a:r>
            <a:r>
              <a:rPr lang="tr-TR" b="1" dirty="0" err="1">
                <a:latin typeface="+mj-lt"/>
              </a:rPr>
              <a:t>participatory</a:t>
            </a:r>
            <a:r>
              <a:rPr lang="tr-TR" b="1" dirty="0">
                <a:latin typeface="+mj-lt"/>
              </a:rPr>
              <a:t> </a:t>
            </a:r>
            <a:r>
              <a:rPr lang="tr-TR" b="1" dirty="0" err="1">
                <a:latin typeface="+mj-lt"/>
              </a:rPr>
              <a:t>policy-making</a:t>
            </a:r>
            <a:r>
              <a:rPr lang="tr-TR" dirty="0">
                <a:latin typeface="+mj-lt"/>
              </a:rPr>
              <a:t> in Türkiye.</a:t>
            </a:r>
          </a:p>
          <a:p>
            <a:r>
              <a:rPr lang="tr-TR" b="1" dirty="0" err="1">
                <a:latin typeface="+mj-lt"/>
              </a:rPr>
              <a:t>empowers</a:t>
            </a:r>
            <a:r>
              <a:rPr lang="tr-TR" b="1" dirty="0">
                <a:latin typeface="+mj-lt"/>
              </a:rPr>
              <a:t> </a:t>
            </a:r>
            <a:r>
              <a:rPr lang="tr-TR" b="1" dirty="0" err="1">
                <a:latin typeface="+mj-lt"/>
              </a:rPr>
              <a:t>young</a:t>
            </a:r>
            <a:r>
              <a:rPr lang="tr-TR" b="1" dirty="0">
                <a:latin typeface="+mj-lt"/>
              </a:rPr>
              <a:t> </a:t>
            </a:r>
            <a:r>
              <a:rPr lang="tr-TR" b="1" dirty="0" err="1">
                <a:latin typeface="+mj-lt"/>
              </a:rPr>
              <a:t>people</a:t>
            </a:r>
            <a:r>
              <a:rPr lang="tr-TR" b="1" dirty="0">
                <a:latin typeface="+mj-lt"/>
              </a:rPr>
              <a:t> </a:t>
            </a:r>
            <a:r>
              <a:rPr lang="tr-TR" b="1" dirty="0" err="1">
                <a:latin typeface="+mj-lt"/>
              </a:rPr>
              <a:t>and</a:t>
            </a:r>
            <a:r>
              <a:rPr lang="tr-TR" b="1" dirty="0">
                <a:latin typeface="+mj-lt"/>
              </a:rPr>
              <a:t> </a:t>
            </a:r>
            <a:r>
              <a:rPr lang="tr-TR" b="1" dirty="0" err="1">
                <a:latin typeface="+mj-lt"/>
              </a:rPr>
              <a:t>builds</a:t>
            </a:r>
            <a:r>
              <a:rPr lang="tr-TR" b="1" dirty="0">
                <a:latin typeface="+mj-lt"/>
              </a:rPr>
              <a:t> </a:t>
            </a:r>
            <a:r>
              <a:rPr lang="tr-TR" b="1" dirty="0" err="1">
                <a:latin typeface="+mj-lt"/>
              </a:rPr>
              <a:t>capacities</a:t>
            </a:r>
            <a:r>
              <a:rPr lang="tr-TR" b="1" dirty="0">
                <a:latin typeface="+mj-lt"/>
              </a:rPr>
              <a:t> of </a:t>
            </a:r>
            <a:r>
              <a:rPr lang="tr-TR" b="1" dirty="0" err="1">
                <a:latin typeface="+mj-lt"/>
              </a:rPr>
              <a:t>member</a:t>
            </a:r>
            <a:r>
              <a:rPr lang="tr-TR" b="1" dirty="0">
                <a:latin typeface="+mj-lt"/>
              </a:rPr>
              <a:t> </a:t>
            </a:r>
            <a:r>
              <a:rPr lang="tr-TR" b="1" dirty="0" err="1">
                <a:latin typeface="+mj-lt"/>
              </a:rPr>
              <a:t>organisations</a:t>
            </a:r>
            <a:r>
              <a:rPr lang="tr-TR" dirty="0">
                <a:latin typeface="+mj-lt"/>
              </a:rPr>
              <a:t>,</a:t>
            </a:r>
          </a:p>
          <a:p>
            <a:r>
              <a:rPr lang="tr-TR" dirty="0" err="1">
                <a:latin typeface="+mj-lt"/>
              </a:rPr>
              <a:t>represents</a:t>
            </a:r>
            <a:r>
              <a:rPr lang="tr-TR" dirty="0">
                <a:latin typeface="+mj-lt"/>
              </a:rPr>
              <a:t> </a:t>
            </a:r>
            <a:r>
              <a:rPr lang="tr-TR" dirty="0" err="1">
                <a:latin typeface="+mj-lt"/>
              </a:rPr>
              <a:t>its</a:t>
            </a:r>
            <a:r>
              <a:rPr lang="tr-TR" dirty="0">
                <a:latin typeface="+mj-lt"/>
              </a:rPr>
              <a:t> </a:t>
            </a:r>
            <a:r>
              <a:rPr lang="tr-TR" dirty="0" err="1">
                <a:latin typeface="+mj-lt"/>
              </a:rPr>
              <a:t>members</a:t>
            </a:r>
            <a:r>
              <a:rPr lang="tr-TR" dirty="0">
                <a:latin typeface="+mj-lt"/>
              </a:rPr>
              <a:t> at </a:t>
            </a:r>
            <a:r>
              <a:rPr lang="tr-TR" dirty="0" err="1">
                <a:latin typeface="+mj-lt"/>
              </a:rPr>
              <a:t>local</a:t>
            </a:r>
            <a:r>
              <a:rPr lang="tr-TR" dirty="0">
                <a:latin typeface="+mj-lt"/>
              </a:rPr>
              <a:t>, </a:t>
            </a:r>
            <a:r>
              <a:rPr lang="tr-TR" dirty="0" err="1">
                <a:latin typeface="+mj-lt"/>
              </a:rPr>
              <a:t>national</a:t>
            </a:r>
            <a:r>
              <a:rPr lang="tr-TR" dirty="0">
                <a:latin typeface="+mj-lt"/>
              </a:rPr>
              <a:t> </a:t>
            </a:r>
            <a:r>
              <a:rPr lang="tr-TR" dirty="0" err="1">
                <a:latin typeface="+mj-lt"/>
              </a:rPr>
              <a:t>and</a:t>
            </a:r>
            <a:r>
              <a:rPr lang="tr-TR" dirty="0">
                <a:latin typeface="+mj-lt"/>
              </a:rPr>
              <a:t> </a:t>
            </a:r>
            <a:r>
              <a:rPr lang="tr-TR" dirty="0" err="1">
                <a:latin typeface="+mj-lt"/>
              </a:rPr>
              <a:t>international</a:t>
            </a:r>
            <a:r>
              <a:rPr lang="tr-TR" dirty="0">
                <a:latin typeface="+mj-lt"/>
              </a:rPr>
              <a:t> </a:t>
            </a:r>
            <a:r>
              <a:rPr lang="tr-TR" dirty="0" err="1">
                <a:latin typeface="+mj-lt"/>
              </a:rPr>
              <a:t>levels</a:t>
            </a:r>
            <a:r>
              <a:rPr lang="tr-TR" dirty="0">
                <a:latin typeface="+mj-lt"/>
              </a:rPr>
              <a:t>. </a:t>
            </a:r>
            <a:r>
              <a:rPr lang="tr-TR" dirty="0" err="1">
                <a:latin typeface="+mj-lt"/>
              </a:rPr>
              <a:t>Acts</a:t>
            </a:r>
            <a:r>
              <a:rPr lang="tr-TR" dirty="0">
                <a:latin typeface="+mj-lt"/>
              </a:rPr>
              <a:t> as </a:t>
            </a:r>
            <a:r>
              <a:rPr lang="tr-TR" b="1" dirty="0">
                <a:latin typeface="+mj-lt"/>
              </a:rPr>
              <a:t>de </a:t>
            </a:r>
            <a:r>
              <a:rPr lang="tr-TR" b="1" dirty="0" err="1">
                <a:latin typeface="+mj-lt"/>
              </a:rPr>
              <a:t>facto</a:t>
            </a:r>
            <a:r>
              <a:rPr lang="tr-TR" b="1" dirty="0">
                <a:latin typeface="+mj-lt"/>
              </a:rPr>
              <a:t> </a:t>
            </a:r>
            <a:r>
              <a:rPr lang="tr-TR" b="1" dirty="0" err="1">
                <a:latin typeface="+mj-lt"/>
              </a:rPr>
              <a:t>National</a:t>
            </a:r>
            <a:r>
              <a:rPr lang="tr-TR" b="1" dirty="0">
                <a:latin typeface="+mj-lt"/>
              </a:rPr>
              <a:t> </a:t>
            </a:r>
            <a:r>
              <a:rPr lang="tr-TR" b="1" dirty="0" err="1">
                <a:latin typeface="+mj-lt"/>
              </a:rPr>
              <a:t>Youth</a:t>
            </a:r>
            <a:r>
              <a:rPr lang="tr-TR" b="1" dirty="0">
                <a:latin typeface="+mj-lt"/>
              </a:rPr>
              <a:t> </a:t>
            </a:r>
            <a:r>
              <a:rPr lang="tr-TR" b="1" dirty="0" err="1">
                <a:latin typeface="+mj-lt"/>
              </a:rPr>
              <a:t>Council</a:t>
            </a:r>
            <a:r>
              <a:rPr lang="tr-TR" b="1" dirty="0">
                <a:latin typeface="+mj-lt"/>
              </a:rPr>
              <a:t> of Türkiye as a </a:t>
            </a:r>
            <a:r>
              <a:rPr lang="tr-TR" b="1" dirty="0" err="1">
                <a:latin typeface="+mj-lt"/>
              </a:rPr>
              <a:t>member</a:t>
            </a:r>
            <a:r>
              <a:rPr lang="tr-TR" b="1" dirty="0">
                <a:latin typeface="+mj-lt"/>
              </a:rPr>
              <a:t> of </a:t>
            </a:r>
            <a:r>
              <a:rPr lang="tr-TR" b="1" dirty="0" err="1">
                <a:latin typeface="+mj-lt"/>
              </a:rPr>
              <a:t>the</a:t>
            </a:r>
            <a:r>
              <a:rPr lang="tr-TR" b="1" dirty="0">
                <a:latin typeface="+mj-lt"/>
              </a:rPr>
              <a:t> </a:t>
            </a:r>
            <a:r>
              <a:rPr lang="tr-TR" b="1" dirty="0" err="1">
                <a:latin typeface="+mj-lt"/>
              </a:rPr>
              <a:t>European</a:t>
            </a:r>
            <a:r>
              <a:rPr lang="tr-TR" b="1" dirty="0">
                <a:latin typeface="+mj-lt"/>
              </a:rPr>
              <a:t> </a:t>
            </a:r>
            <a:r>
              <a:rPr lang="tr-TR" b="1" dirty="0" err="1">
                <a:latin typeface="+mj-lt"/>
              </a:rPr>
              <a:t>Youth</a:t>
            </a:r>
            <a:r>
              <a:rPr lang="tr-TR" b="1" dirty="0">
                <a:latin typeface="+mj-lt"/>
              </a:rPr>
              <a:t> Forum.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4703422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34C52E9-8B9D-CA5B-F08A-0A88CA0215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Background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3556921-95F5-9BD2-6080-C104416EFA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53528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dirty="0" err="1"/>
              <a:t>Youth</a:t>
            </a:r>
            <a:r>
              <a:rPr lang="tr-TR" dirty="0"/>
              <a:t> </a:t>
            </a:r>
            <a:r>
              <a:rPr lang="tr-TR" dirty="0" err="1"/>
              <a:t>Organizations</a:t>
            </a:r>
            <a:r>
              <a:rPr lang="tr-TR" dirty="0"/>
              <a:t> Forum </a:t>
            </a:r>
          </a:p>
          <a:p>
            <a:r>
              <a:rPr lang="tr-TR" dirty="0" err="1">
                <a:latin typeface="+mj-lt"/>
              </a:rPr>
              <a:t>operates</a:t>
            </a:r>
            <a:r>
              <a:rPr lang="tr-TR" dirty="0">
                <a:latin typeface="+mj-lt"/>
              </a:rPr>
              <a:t> in a </a:t>
            </a:r>
            <a:r>
              <a:rPr lang="tr-TR" dirty="0" err="1">
                <a:latin typeface="+mj-lt"/>
              </a:rPr>
              <a:t>politically</a:t>
            </a:r>
            <a:r>
              <a:rPr lang="tr-TR" dirty="0">
                <a:latin typeface="+mj-lt"/>
              </a:rPr>
              <a:t> </a:t>
            </a:r>
            <a:r>
              <a:rPr lang="tr-TR" dirty="0" err="1">
                <a:latin typeface="+mj-lt"/>
              </a:rPr>
              <a:t>and</a:t>
            </a:r>
            <a:r>
              <a:rPr lang="tr-TR" dirty="0">
                <a:latin typeface="+mj-lt"/>
              </a:rPr>
              <a:t> </a:t>
            </a:r>
            <a:r>
              <a:rPr lang="tr-TR" dirty="0" err="1">
                <a:latin typeface="+mj-lt"/>
              </a:rPr>
              <a:t>financially</a:t>
            </a:r>
            <a:r>
              <a:rPr lang="tr-TR" dirty="0">
                <a:latin typeface="+mj-lt"/>
              </a:rPr>
              <a:t> </a:t>
            </a:r>
            <a:r>
              <a:rPr lang="tr-TR" dirty="0" err="1">
                <a:latin typeface="+mj-lt"/>
              </a:rPr>
              <a:t>challenging</a:t>
            </a:r>
            <a:r>
              <a:rPr lang="tr-TR" dirty="0">
                <a:latin typeface="+mj-lt"/>
              </a:rPr>
              <a:t> </a:t>
            </a:r>
            <a:r>
              <a:rPr lang="tr-TR" dirty="0" err="1">
                <a:latin typeface="+mj-lt"/>
              </a:rPr>
              <a:t>environment</a:t>
            </a:r>
            <a:r>
              <a:rPr lang="tr-TR" dirty="0">
                <a:latin typeface="+mj-lt"/>
              </a:rPr>
              <a:t>. </a:t>
            </a:r>
          </a:p>
          <a:p>
            <a:r>
              <a:rPr lang="tr-TR" dirty="0" err="1">
                <a:latin typeface="+mj-lt"/>
              </a:rPr>
              <a:t>working</a:t>
            </a:r>
            <a:r>
              <a:rPr lang="tr-TR" dirty="0">
                <a:latin typeface="+mj-lt"/>
              </a:rPr>
              <a:t> </a:t>
            </a:r>
            <a:r>
              <a:rPr lang="tr-TR" dirty="0" err="1">
                <a:latin typeface="+mj-lt"/>
              </a:rPr>
              <a:t>fields</a:t>
            </a:r>
            <a:r>
              <a:rPr lang="tr-TR" dirty="0">
                <a:latin typeface="+mj-lt"/>
              </a:rPr>
              <a:t> of </a:t>
            </a:r>
            <a:r>
              <a:rPr lang="tr-TR" dirty="0" err="1">
                <a:latin typeface="+mj-lt"/>
              </a:rPr>
              <a:t>its</a:t>
            </a:r>
            <a:r>
              <a:rPr lang="tr-TR" dirty="0">
                <a:latin typeface="+mj-lt"/>
              </a:rPr>
              <a:t> </a:t>
            </a:r>
            <a:r>
              <a:rPr lang="tr-TR" dirty="0" err="1">
                <a:latin typeface="+mj-lt"/>
              </a:rPr>
              <a:t>member</a:t>
            </a:r>
            <a:r>
              <a:rPr lang="tr-TR" dirty="0">
                <a:latin typeface="+mj-lt"/>
              </a:rPr>
              <a:t> </a:t>
            </a:r>
            <a:r>
              <a:rPr lang="tr-TR" dirty="0" err="1">
                <a:latin typeface="+mj-lt"/>
              </a:rPr>
              <a:t>organisation</a:t>
            </a:r>
            <a:r>
              <a:rPr lang="tr-TR" dirty="0">
                <a:latin typeface="+mj-lt"/>
              </a:rPr>
              <a:t> </a:t>
            </a:r>
            <a:r>
              <a:rPr lang="tr-TR" dirty="0" err="1">
                <a:latin typeface="+mj-lt"/>
              </a:rPr>
              <a:t>varies</a:t>
            </a:r>
            <a:r>
              <a:rPr lang="tr-TR" dirty="0">
                <a:latin typeface="+mj-lt"/>
              </a:rPr>
              <a:t> </a:t>
            </a:r>
            <a:r>
              <a:rPr lang="tr-TR" dirty="0" err="1">
                <a:latin typeface="+mj-lt"/>
              </a:rPr>
              <a:t>from</a:t>
            </a:r>
            <a:r>
              <a:rPr lang="tr-TR" dirty="0">
                <a:latin typeface="+mj-lt"/>
              </a:rPr>
              <a:t> </a:t>
            </a:r>
            <a:r>
              <a:rPr lang="tr-TR" dirty="0" err="1">
                <a:latin typeface="+mj-lt"/>
              </a:rPr>
              <a:t>LGBTi</a:t>
            </a:r>
            <a:r>
              <a:rPr lang="tr-TR" dirty="0">
                <a:latin typeface="+mj-lt"/>
              </a:rPr>
              <a:t>+ </a:t>
            </a:r>
            <a:r>
              <a:rPr lang="tr-TR" dirty="0" err="1">
                <a:latin typeface="+mj-lt"/>
              </a:rPr>
              <a:t>rights</a:t>
            </a:r>
            <a:r>
              <a:rPr lang="tr-TR" dirty="0">
                <a:latin typeface="+mj-lt"/>
              </a:rPr>
              <a:t> </a:t>
            </a:r>
            <a:r>
              <a:rPr lang="tr-TR" dirty="0" err="1">
                <a:latin typeface="+mj-lt"/>
              </a:rPr>
              <a:t>to</a:t>
            </a:r>
            <a:r>
              <a:rPr lang="tr-TR" dirty="0">
                <a:latin typeface="+mj-lt"/>
              </a:rPr>
              <a:t> </a:t>
            </a:r>
            <a:r>
              <a:rPr lang="tr-TR" dirty="0" err="1">
                <a:latin typeface="+mj-lt"/>
              </a:rPr>
              <a:t>nature</a:t>
            </a:r>
            <a:r>
              <a:rPr lang="tr-TR" dirty="0">
                <a:latin typeface="+mj-lt"/>
              </a:rPr>
              <a:t> </a:t>
            </a:r>
            <a:r>
              <a:rPr lang="tr-TR" dirty="0" err="1">
                <a:latin typeface="+mj-lt"/>
              </a:rPr>
              <a:t>conversation</a:t>
            </a:r>
            <a:r>
              <a:rPr lang="tr-TR" dirty="0">
                <a:latin typeface="+mj-lt"/>
              </a:rPr>
              <a:t> </a:t>
            </a:r>
            <a:r>
              <a:rPr lang="tr-TR" dirty="0" err="1">
                <a:latin typeface="+mj-lt"/>
              </a:rPr>
              <a:t>and</a:t>
            </a:r>
            <a:r>
              <a:rPr lang="tr-TR" dirty="0">
                <a:latin typeface="+mj-lt"/>
              </a:rPr>
              <a:t> </a:t>
            </a:r>
            <a:r>
              <a:rPr lang="tr-TR" dirty="0" err="1">
                <a:latin typeface="+mj-lt"/>
              </a:rPr>
              <a:t>climate</a:t>
            </a:r>
            <a:r>
              <a:rPr lang="tr-TR" dirty="0">
                <a:latin typeface="+mj-lt"/>
              </a:rPr>
              <a:t>, </a:t>
            </a:r>
            <a:r>
              <a:rPr lang="tr-TR" dirty="0" err="1">
                <a:latin typeface="+mj-lt"/>
              </a:rPr>
              <a:t>local</a:t>
            </a:r>
            <a:r>
              <a:rPr lang="tr-TR" dirty="0">
                <a:latin typeface="+mj-lt"/>
              </a:rPr>
              <a:t> </a:t>
            </a:r>
            <a:r>
              <a:rPr lang="tr-TR" dirty="0" err="1">
                <a:latin typeface="+mj-lt"/>
              </a:rPr>
              <a:t>participation</a:t>
            </a:r>
            <a:r>
              <a:rPr lang="tr-TR" dirty="0">
                <a:latin typeface="+mj-lt"/>
              </a:rPr>
              <a:t> </a:t>
            </a:r>
            <a:r>
              <a:rPr lang="tr-TR" dirty="0" err="1">
                <a:latin typeface="+mj-lt"/>
              </a:rPr>
              <a:t>to</a:t>
            </a:r>
            <a:r>
              <a:rPr lang="tr-TR" dirty="0">
                <a:latin typeface="+mj-lt"/>
              </a:rPr>
              <a:t> </a:t>
            </a:r>
            <a:r>
              <a:rPr lang="tr-TR" dirty="0" err="1">
                <a:latin typeface="+mj-lt"/>
              </a:rPr>
              <a:t>student</a:t>
            </a:r>
            <a:r>
              <a:rPr lang="tr-TR" dirty="0">
                <a:latin typeface="+mj-lt"/>
              </a:rPr>
              <a:t> </a:t>
            </a:r>
            <a:r>
              <a:rPr lang="tr-TR" dirty="0" err="1">
                <a:latin typeface="+mj-lt"/>
              </a:rPr>
              <a:t>rights</a:t>
            </a:r>
            <a:r>
              <a:rPr lang="tr-TR" dirty="0">
                <a:latin typeface="+mj-lt"/>
              </a:rPr>
              <a:t>, </a:t>
            </a:r>
            <a:r>
              <a:rPr lang="tr-TR" dirty="0" err="1">
                <a:latin typeface="+mj-lt"/>
              </a:rPr>
              <a:t>volunteering</a:t>
            </a:r>
            <a:r>
              <a:rPr lang="tr-TR" dirty="0">
                <a:latin typeface="+mj-lt"/>
              </a:rPr>
              <a:t> </a:t>
            </a:r>
            <a:r>
              <a:rPr lang="tr-TR" dirty="0" err="1">
                <a:latin typeface="+mj-lt"/>
              </a:rPr>
              <a:t>to</a:t>
            </a:r>
            <a:r>
              <a:rPr lang="tr-TR" dirty="0">
                <a:latin typeface="+mj-lt"/>
              </a:rPr>
              <a:t> </a:t>
            </a:r>
            <a:r>
              <a:rPr lang="tr-TR" dirty="0" err="1">
                <a:latin typeface="+mj-lt"/>
              </a:rPr>
              <a:t>sexual</a:t>
            </a:r>
            <a:r>
              <a:rPr lang="tr-TR" dirty="0">
                <a:latin typeface="+mj-lt"/>
              </a:rPr>
              <a:t> </a:t>
            </a:r>
            <a:r>
              <a:rPr lang="tr-TR" dirty="0" err="1">
                <a:latin typeface="+mj-lt"/>
              </a:rPr>
              <a:t>and</a:t>
            </a:r>
            <a:r>
              <a:rPr lang="tr-TR" dirty="0">
                <a:latin typeface="+mj-lt"/>
              </a:rPr>
              <a:t> </a:t>
            </a:r>
            <a:r>
              <a:rPr lang="tr-TR" dirty="0" err="1">
                <a:latin typeface="+mj-lt"/>
              </a:rPr>
              <a:t>reproductive</a:t>
            </a:r>
            <a:r>
              <a:rPr lang="tr-TR" dirty="0">
                <a:latin typeface="+mj-lt"/>
              </a:rPr>
              <a:t> </a:t>
            </a:r>
            <a:r>
              <a:rPr lang="tr-TR" dirty="0" err="1">
                <a:latin typeface="+mj-lt"/>
              </a:rPr>
              <a:t>health</a:t>
            </a:r>
            <a:r>
              <a:rPr lang="tr-TR" dirty="0">
                <a:latin typeface="+mj-lt"/>
              </a:rPr>
              <a:t>. </a:t>
            </a:r>
          </a:p>
          <a:p>
            <a:r>
              <a:rPr lang="tr-TR" dirty="0" err="1">
                <a:latin typeface="+mj-lt"/>
              </a:rPr>
              <a:t>develops</a:t>
            </a:r>
            <a:r>
              <a:rPr lang="tr-TR" dirty="0">
                <a:latin typeface="+mj-lt"/>
              </a:rPr>
              <a:t> </a:t>
            </a:r>
            <a:r>
              <a:rPr lang="tr-TR" dirty="0" err="1">
                <a:latin typeface="+mj-lt"/>
              </a:rPr>
              <a:t>partnerships</a:t>
            </a:r>
            <a:r>
              <a:rPr lang="tr-TR" dirty="0">
                <a:latin typeface="+mj-lt"/>
              </a:rPr>
              <a:t> </a:t>
            </a:r>
            <a:r>
              <a:rPr lang="tr-TR" dirty="0" err="1">
                <a:latin typeface="+mj-lt"/>
              </a:rPr>
              <a:t>with</a:t>
            </a:r>
            <a:r>
              <a:rPr lang="tr-TR" dirty="0">
                <a:latin typeface="+mj-lt"/>
              </a:rPr>
              <a:t> </a:t>
            </a:r>
            <a:r>
              <a:rPr lang="tr-TR" dirty="0" err="1">
                <a:latin typeface="+mj-lt"/>
              </a:rPr>
              <a:t>funders</a:t>
            </a:r>
            <a:r>
              <a:rPr lang="tr-TR" dirty="0">
                <a:latin typeface="+mj-lt"/>
              </a:rPr>
              <a:t>, </a:t>
            </a:r>
            <a:r>
              <a:rPr lang="tr-TR" dirty="0" err="1">
                <a:latin typeface="+mj-lt"/>
              </a:rPr>
              <a:t>local</a:t>
            </a:r>
            <a:r>
              <a:rPr lang="tr-TR" dirty="0">
                <a:latin typeface="+mj-lt"/>
              </a:rPr>
              <a:t> </a:t>
            </a:r>
            <a:r>
              <a:rPr lang="tr-TR" dirty="0" err="1">
                <a:latin typeface="+mj-lt"/>
              </a:rPr>
              <a:t>authorities</a:t>
            </a:r>
            <a:r>
              <a:rPr lang="tr-TR" dirty="0">
                <a:latin typeface="+mj-lt"/>
              </a:rPr>
              <a:t> </a:t>
            </a:r>
            <a:r>
              <a:rPr lang="tr-TR" dirty="0" err="1">
                <a:latin typeface="+mj-lt"/>
              </a:rPr>
              <a:t>and</a:t>
            </a:r>
            <a:r>
              <a:rPr lang="tr-TR" dirty="0">
                <a:latin typeface="+mj-lt"/>
              </a:rPr>
              <a:t> </a:t>
            </a:r>
            <a:r>
              <a:rPr lang="tr-TR" dirty="0" err="1">
                <a:latin typeface="+mj-lt"/>
              </a:rPr>
              <a:t>other</a:t>
            </a:r>
            <a:r>
              <a:rPr lang="tr-TR" dirty="0">
                <a:latin typeface="+mj-lt"/>
              </a:rPr>
              <a:t> </a:t>
            </a:r>
            <a:r>
              <a:rPr lang="tr-TR" dirty="0" err="1">
                <a:latin typeface="+mj-lt"/>
              </a:rPr>
              <a:t>CSOs</a:t>
            </a:r>
            <a:r>
              <a:rPr lang="tr-TR" dirty="0">
                <a:latin typeface="+mj-lt"/>
              </a:rPr>
              <a:t> </a:t>
            </a:r>
            <a:r>
              <a:rPr lang="tr-TR" dirty="0" err="1">
                <a:latin typeface="+mj-lt"/>
              </a:rPr>
              <a:t>to</a:t>
            </a:r>
            <a:r>
              <a:rPr lang="tr-TR" dirty="0">
                <a:latin typeface="+mj-lt"/>
              </a:rPr>
              <a:t> </a:t>
            </a:r>
            <a:r>
              <a:rPr lang="tr-TR" dirty="0" err="1">
                <a:latin typeface="+mj-lt"/>
              </a:rPr>
              <a:t>mainstream</a:t>
            </a:r>
            <a:r>
              <a:rPr lang="tr-TR" dirty="0">
                <a:latin typeface="+mj-lt"/>
              </a:rPr>
              <a:t> </a:t>
            </a:r>
            <a:r>
              <a:rPr lang="tr-TR" dirty="0" err="1">
                <a:latin typeface="+mj-lt"/>
              </a:rPr>
              <a:t>youth</a:t>
            </a:r>
            <a:r>
              <a:rPr lang="tr-TR" dirty="0">
                <a:latin typeface="+mj-lt"/>
              </a:rPr>
              <a:t> </a:t>
            </a:r>
            <a:r>
              <a:rPr lang="tr-TR" dirty="0" err="1">
                <a:latin typeface="+mj-lt"/>
              </a:rPr>
              <a:t>and</a:t>
            </a:r>
            <a:r>
              <a:rPr lang="tr-TR" dirty="0">
                <a:latin typeface="+mj-lt"/>
              </a:rPr>
              <a:t> </a:t>
            </a:r>
            <a:r>
              <a:rPr lang="tr-TR" dirty="0" err="1">
                <a:latin typeface="+mj-lt"/>
              </a:rPr>
              <a:t>ensure</a:t>
            </a:r>
            <a:r>
              <a:rPr lang="tr-TR" dirty="0">
                <a:latin typeface="+mj-lt"/>
              </a:rPr>
              <a:t> </a:t>
            </a:r>
            <a:r>
              <a:rPr lang="tr-TR" dirty="0" err="1">
                <a:latin typeface="+mj-lt"/>
              </a:rPr>
              <a:t>meaningful</a:t>
            </a:r>
            <a:r>
              <a:rPr lang="tr-TR" dirty="0">
                <a:latin typeface="+mj-lt"/>
              </a:rPr>
              <a:t> </a:t>
            </a:r>
            <a:r>
              <a:rPr lang="tr-TR" dirty="0" err="1">
                <a:latin typeface="+mj-lt"/>
              </a:rPr>
              <a:t>youth</a:t>
            </a:r>
            <a:r>
              <a:rPr lang="tr-TR" dirty="0">
                <a:latin typeface="+mj-lt"/>
              </a:rPr>
              <a:t> </a:t>
            </a:r>
            <a:r>
              <a:rPr lang="tr-TR" dirty="0" err="1">
                <a:latin typeface="+mj-lt"/>
              </a:rPr>
              <a:t>inclusion</a:t>
            </a:r>
            <a:r>
              <a:rPr lang="tr-TR" dirty="0">
                <a:latin typeface="+mj-lt"/>
              </a:rPr>
              <a:t> in </a:t>
            </a:r>
            <a:r>
              <a:rPr lang="tr-TR" dirty="0" err="1">
                <a:latin typeface="+mj-lt"/>
              </a:rPr>
              <a:t>decision</a:t>
            </a:r>
            <a:r>
              <a:rPr lang="tr-TR" dirty="0">
                <a:latin typeface="+mj-lt"/>
              </a:rPr>
              <a:t> </a:t>
            </a:r>
            <a:r>
              <a:rPr lang="tr-TR" dirty="0" err="1">
                <a:latin typeface="+mj-lt"/>
              </a:rPr>
              <a:t>making</a:t>
            </a:r>
            <a:r>
              <a:rPr lang="tr-TR" dirty="0">
                <a:latin typeface="+mj-lt"/>
              </a:rPr>
              <a:t> </a:t>
            </a:r>
            <a:r>
              <a:rPr lang="tr-TR" dirty="0" err="1">
                <a:latin typeface="+mj-lt"/>
              </a:rPr>
              <a:t>processes</a:t>
            </a:r>
            <a:r>
              <a:rPr lang="tr-TR" dirty="0">
                <a:latin typeface="+mj-lt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0869879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34C52E9-8B9D-CA5B-F08A-0A88CA0215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69925"/>
            <a:ext cx="10515600" cy="1325563"/>
          </a:xfrm>
        </p:spPr>
        <p:txBody>
          <a:bodyPr/>
          <a:lstStyle/>
          <a:p>
            <a:r>
              <a:rPr lang="tr-TR" dirty="0" err="1"/>
              <a:t>Localisation</a:t>
            </a:r>
            <a:r>
              <a:rPr lang="tr-TR" dirty="0"/>
              <a:t> </a:t>
            </a:r>
            <a:r>
              <a:rPr lang="tr-TR" dirty="0" err="1"/>
              <a:t>Strategy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3556921-95F5-9BD2-6080-C104416EFA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53528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tr-TR" dirty="0"/>
          </a:p>
          <a:p>
            <a:r>
              <a:rPr lang="tr-TR" b="1" dirty="0" err="1">
                <a:latin typeface="+mj-lt"/>
              </a:rPr>
              <a:t>Transition</a:t>
            </a:r>
            <a:r>
              <a:rPr lang="tr-TR" b="1" dirty="0">
                <a:latin typeface="+mj-lt"/>
              </a:rPr>
              <a:t> </a:t>
            </a:r>
            <a:r>
              <a:rPr lang="tr-TR" b="1" dirty="0" err="1">
                <a:latin typeface="+mj-lt"/>
              </a:rPr>
              <a:t>to</a:t>
            </a:r>
            <a:r>
              <a:rPr lang="tr-TR" b="1" dirty="0">
                <a:latin typeface="+mj-lt"/>
              </a:rPr>
              <a:t> </a:t>
            </a:r>
            <a:r>
              <a:rPr lang="tr-TR" b="1" dirty="0" err="1">
                <a:latin typeface="+mj-lt"/>
              </a:rPr>
              <a:t>presidential</a:t>
            </a:r>
            <a:r>
              <a:rPr lang="tr-TR" b="1" dirty="0">
                <a:latin typeface="+mj-lt"/>
              </a:rPr>
              <a:t> </a:t>
            </a:r>
            <a:r>
              <a:rPr lang="tr-TR" b="1" dirty="0" err="1">
                <a:latin typeface="+mj-lt"/>
              </a:rPr>
              <a:t>system</a:t>
            </a:r>
            <a:r>
              <a:rPr lang="tr-TR" b="1" dirty="0">
                <a:latin typeface="+mj-lt"/>
              </a:rPr>
              <a:t> in 2018 </a:t>
            </a:r>
            <a:r>
              <a:rPr lang="tr-TR" dirty="0" err="1">
                <a:latin typeface="+mj-lt"/>
              </a:rPr>
              <a:t>and</a:t>
            </a:r>
            <a:r>
              <a:rPr lang="tr-TR" dirty="0">
                <a:latin typeface="+mj-lt"/>
              </a:rPr>
              <a:t> </a:t>
            </a:r>
            <a:r>
              <a:rPr lang="tr-TR" dirty="0" err="1">
                <a:latin typeface="+mj-lt"/>
              </a:rPr>
              <a:t>consequent</a:t>
            </a:r>
            <a:r>
              <a:rPr lang="tr-TR" dirty="0">
                <a:latin typeface="+mj-lt"/>
              </a:rPr>
              <a:t> </a:t>
            </a:r>
            <a:r>
              <a:rPr lang="tr-TR" dirty="0" err="1">
                <a:latin typeface="+mj-lt"/>
              </a:rPr>
              <a:t>deteroriation</a:t>
            </a:r>
            <a:r>
              <a:rPr lang="tr-TR" dirty="0">
                <a:latin typeface="+mj-lt"/>
              </a:rPr>
              <a:t> of </a:t>
            </a:r>
            <a:r>
              <a:rPr lang="tr-TR" dirty="0" err="1">
                <a:latin typeface="+mj-lt"/>
              </a:rPr>
              <a:t>parlimentary</a:t>
            </a:r>
            <a:r>
              <a:rPr lang="tr-TR" dirty="0">
                <a:latin typeface="+mj-lt"/>
              </a:rPr>
              <a:t> </a:t>
            </a:r>
            <a:r>
              <a:rPr lang="tr-TR" dirty="0" err="1">
                <a:latin typeface="+mj-lt"/>
              </a:rPr>
              <a:t>and</a:t>
            </a:r>
            <a:r>
              <a:rPr lang="tr-TR" dirty="0">
                <a:latin typeface="+mj-lt"/>
              </a:rPr>
              <a:t> </a:t>
            </a:r>
            <a:r>
              <a:rPr lang="tr-TR" dirty="0" err="1">
                <a:latin typeface="+mj-lt"/>
              </a:rPr>
              <a:t>ministerial</a:t>
            </a:r>
            <a:r>
              <a:rPr lang="tr-TR" dirty="0">
                <a:latin typeface="+mj-lt"/>
              </a:rPr>
              <a:t> </a:t>
            </a:r>
            <a:r>
              <a:rPr lang="tr-TR" dirty="0" err="1">
                <a:latin typeface="+mj-lt"/>
              </a:rPr>
              <a:t>policy</a:t>
            </a:r>
            <a:r>
              <a:rPr lang="tr-TR" dirty="0">
                <a:latin typeface="+mj-lt"/>
              </a:rPr>
              <a:t> </a:t>
            </a:r>
            <a:r>
              <a:rPr lang="tr-TR" dirty="0" err="1">
                <a:latin typeface="+mj-lt"/>
              </a:rPr>
              <a:t>making</a:t>
            </a:r>
            <a:r>
              <a:rPr lang="tr-TR" dirty="0">
                <a:latin typeface="+mj-lt"/>
              </a:rPr>
              <a:t> </a:t>
            </a:r>
            <a:r>
              <a:rPr lang="tr-TR" dirty="0" err="1">
                <a:latin typeface="+mj-lt"/>
              </a:rPr>
              <a:t>compelled</a:t>
            </a:r>
            <a:r>
              <a:rPr lang="tr-TR" dirty="0">
                <a:latin typeface="+mj-lt"/>
              </a:rPr>
              <a:t> </a:t>
            </a:r>
            <a:r>
              <a:rPr lang="tr-TR" dirty="0" err="1">
                <a:latin typeface="+mj-lt"/>
              </a:rPr>
              <a:t>GoFor</a:t>
            </a:r>
            <a:r>
              <a:rPr lang="tr-TR" dirty="0">
                <a:latin typeface="+mj-lt"/>
              </a:rPr>
              <a:t> </a:t>
            </a:r>
            <a:r>
              <a:rPr lang="tr-TR" dirty="0" err="1">
                <a:latin typeface="+mj-lt"/>
              </a:rPr>
              <a:t>to</a:t>
            </a:r>
            <a:r>
              <a:rPr lang="tr-TR" dirty="0">
                <a:latin typeface="+mj-lt"/>
              </a:rPr>
              <a:t> </a:t>
            </a:r>
            <a:r>
              <a:rPr lang="tr-TR" dirty="0" err="1">
                <a:latin typeface="+mj-lt"/>
              </a:rPr>
              <a:t>direct</a:t>
            </a:r>
            <a:r>
              <a:rPr lang="tr-TR" dirty="0">
                <a:latin typeface="+mj-lt"/>
              </a:rPr>
              <a:t> </a:t>
            </a:r>
            <a:r>
              <a:rPr lang="tr-TR" dirty="0" err="1">
                <a:latin typeface="+mj-lt"/>
              </a:rPr>
              <a:t>its</a:t>
            </a:r>
            <a:r>
              <a:rPr lang="tr-TR" dirty="0">
                <a:latin typeface="+mj-lt"/>
              </a:rPr>
              <a:t> </a:t>
            </a:r>
            <a:r>
              <a:rPr lang="tr-TR" dirty="0" err="1">
                <a:latin typeface="+mj-lt"/>
              </a:rPr>
              <a:t>efforts</a:t>
            </a:r>
            <a:r>
              <a:rPr lang="tr-TR" dirty="0">
                <a:latin typeface="+mj-lt"/>
              </a:rPr>
              <a:t> </a:t>
            </a:r>
            <a:r>
              <a:rPr lang="tr-TR" dirty="0" err="1">
                <a:latin typeface="+mj-lt"/>
              </a:rPr>
              <a:t>to</a:t>
            </a:r>
            <a:r>
              <a:rPr lang="tr-TR" dirty="0">
                <a:latin typeface="+mj-lt"/>
              </a:rPr>
              <a:t> </a:t>
            </a:r>
            <a:r>
              <a:rPr lang="tr-TR" dirty="0" err="1">
                <a:latin typeface="+mj-lt"/>
              </a:rPr>
              <a:t>influence</a:t>
            </a:r>
            <a:r>
              <a:rPr lang="tr-TR" dirty="0">
                <a:latin typeface="+mj-lt"/>
              </a:rPr>
              <a:t> </a:t>
            </a:r>
            <a:r>
              <a:rPr lang="tr-TR" dirty="0" err="1">
                <a:latin typeface="+mj-lt"/>
              </a:rPr>
              <a:t>local</a:t>
            </a:r>
            <a:r>
              <a:rPr lang="tr-TR" dirty="0">
                <a:latin typeface="+mj-lt"/>
              </a:rPr>
              <a:t> </a:t>
            </a:r>
            <a:r>
              <a:rPr lang="tr-TR" dirty="0" err="1">
                <a:latin typeface="+mj-lt"/>
              </a:rPr>
              <a:t>policy</a:t>
            </a:r>
            <a:r>
              <a:rPr lang="tr-TR" dirty="0">
                <a:latin typeface="+mj-lt"/>
              </a:rPr>
              <a:t> </a:t>
            </a:r>
            <a:r>
              <a:rPr lang="tr-TR" dirty="0" err="1">
                <a:latin typeface="+mj-lt"/>
              </a:rPr>
              <a:t>making</a:t>
            </a:r>
            <a:r>
              <a:rPr lang="tr-TR" dirty="0">
                <a:latin typeface="+mj-lt"/>
              </a:rPr>
              <a:t>. </a:t>
            </a:r>
          </a:p>
          <a:p>
            <a:r>
              <a:rPr lang="tr-TR" b="1" dirty="0" err="1">
                <a:latin typeface="+mj-lt"/>
              </a:rPr>
              <a:t>Local</a:t>
            </a:r>
            <a:r>
              <a:rPr lang="tr-TR" b="1" dirty="0">
                <a:latin typeface="+mj-lt"/>
              </a:rPr>
              <a:t> </a:t>
            </a:r>
            <a:r>
              <a:rPr lang="tr-TR" b="1" dirty="0" err="1">
                <a:latin typeface="+mj-lt"/>
              </a:rPr>
              <a:t>elections</a:t>
            </a:r>
            <a:r>
              <a:rPr lang="tr-TR" b="1" dirty="0">
                <a:latin typeface="+mj-lt"/>
              </a:rPr>
              <a:t> in 2019 </a:t>
            </a:r>
            <a:r>
              <a:rPr lang="tr-TR" b="1" dirty="0" err="1">
                <a:latin typeface="+mj-lt"/>
              </a:rPr>
              <a:t>and</a:t>
            </a:r>
            <a:r>
              <a:rPr lang="tr-TR" b="1" dirty="0">
                <a:latin typeface="+mj-lt"/>
              </a:rPr>
              <a:t> </a:t>
            </a:r>
            <a:r>
              <a:rPr lang="tr-TR" b="1" dirty="0" err="1">
                <a:latin typeface="+mj-lt"/>
              </a:rPr>
              <a:t>following</a:t>
            </a:r>
            <a:r>
              <a:rPr lang="tr-TR" b="1" dirty="0">
                <a:latin typeface="+mj-lt"/>
              </a:rPr>
              <a:t> </a:t>
            </a:r>
            <a:r>
              <a:rPr lang="tr-TR" b="1" dirty="0" err="1">
                <a:latin typeface="+mj-lt"/>
              </a:rPr>
              <a:t>democratisation</a:t>
            </a:r>
            <a:r>
              <a:rPr lang="tr-TR" b="1" dirty="0">
                <a:latin typeface="+mj-lt"/>
              </a:rPr>
              <a:t> in </a:t>
            </a:r>
            <a:r>
              <a:rPr lang="tr-TR" b="1" dirty="0" err="1">
                <a:latin typeface="+mj-lt"/>
              </a:rPr>
              <a:t>metropolitan</a:t>
            </a:r>
            <a:r>
              <a:rPr lang="tr-TR" b="1" dirty="0">
                <a:latin typeface="+mj-lt"/>
              </a:rPr>
              <a:t> </a:t>
            </a:r>
            <a:r>
              <a:rPr lang="tr-TR" b="1" dirty="0" err="1">
                <a:latin typeface="+mj-lt"/>
              </a:rPr>
              <a:t>municipalities</a:t>
            </a:r>
            <a:r>
              <a:rPr lang="tr-TR" dirty="0">
                <a:latin typeface="+mj-lt"/>
              </a:rPr>
              <a:t> </a:t>
            </a:r>
            <a:r>
              <a:rPr lang="tr-TR" dirty="0" err="1">
                <a:latin typeface="+mj-lt"/>
              </a:rPr>
              <a:t>proved</a:t>
            </a:r>
            <a:r>
              <a:rPr lang="tr-TR" dirty="0">
                <a:latin typeface="+mj-lt"/>
              </a:rPr>
              <a:t> </a:t>
            </a:r>
            <a:r>
              <a:rPr lang="tr-TR" dirty="0" err="1">
                <a:latin typeface="+mj-lt"/>
              </a:rPr>
              <a:t>the</a:t>
            </a:r>
            <a:r>
              <a:rPr lang="tr-TR" dirty="0">
                <a:latin typeface="+mj-lt"/>
              </a:rPr>
              <a:t> </a:t>
            </a:r>
            <a:r>
              <a:rPr lang="tr-TR" dirty="0" err="1">
                <a:latin typeface="+mj-lt"/>
              </a:rPr>
              <a:t>strategy</a:t>
            </a:r>
            <a:r>
              <a:rPr lang="tr-TR" dirty="0">
                <a:latin typeface="+mj-lt"/>
              </a:rPr>
              <a:t> </a:t>
            </a:r>
            <a:r>
              <a:rPr lang="tr-TR" dirty="0" err="1">
                <a:latin typeface="+mj-lt"/>
              </a:rPr>
              <a:t>to</a:t>
            </a:r>
            <a:r>
              <a:rPr lang="tr-TR" dirty="0">
                <a:latin typeface="+mj-lt"/>
              </a:rPr>
              <a:t> </a:t>
            </a:r>
            <a:r>
              <a:rPr lang="tr-TR" dirty="0" err="1">
                <a:latin typeface="+mj-lt"/>
              </a:rPr>
              <a:t>turn</a:t>
            </a:r>
            <a:r>
              <a:rPr lang="tr-TR" dirty="0">
                <a:latin typeface="+mj-lt"/>
              </a:rPr>
              <a:t> </a:t>
            </a:r>
            <a:r>
              <a:rPr lang="tr-TR" dirty="0" err="1">
                <a:latin typeface="+mj-lt"/>
              </a:rPr>
              <a:t>to</a:t>
            </a:r>
            <a:r>
              <a:rPr lang="tr-TR" dirty="0">
                <a:latin typeface="+mj-lt"/>
              </a:rPr>
              <a:t> </a:t>
            </a:r>
            <a:r>
              <a:rPr lang="tr-TR" dirty="0" err="1">
                <a:latin typeface="+mj-lt"/>
              </a:rPr>
              <a:t>localisation</a:t>
            </a:r>
            <a:r>
              <a:rPr lang="tr-TR" dirty="0">
                <a:latin typeface="+mj-lt"/>
              </a:rPr>
              <a:t> </a:t>
            </a:r>
            <a:r>
              <a:rPr lang="tr-TR" dirty="0" err="1">
                <a:latin typeface="+mj-lt"/>
              </a:rPr>
              <a:t>effective</a:t>
            </a:r>
            <a:r>
              <a:rPr lang="tr-TR" dirty="0">
                <a:latin typeface="+mj-lt"/>
              </a:rPr>
              <a:t>. New </a:t>
            </a:r>
            <a:r>
              <a:rPr lang="tr-TR" dirty="0" err="1">
                <a:latin typeface="+mj-lt"/>
              </a:rPr>
              <a:t>metropolitan</a:t>
            </a:r>
            <a:r>
              <a:rPr lang="tr-TR" dirty="0">
                <a:latin typeface="+mj-lt"/>
              </a:rPr>
              <a:t> </a:t>
            </a:r>
            <a:r>
              <a:rPr lang="tr-TR" dirty="0" err="1">
                <a:latin typeface="+mj-lt"/>
              </a:rPr>
              <a:t>actors</a:t>
            </a:r>
            <a:r>
              <a:rPr lang="tr-TR" dirty="0">
                <a:latin typeface="+mj-lt"/>
              </a:rPr>
              <a:t> </a:t>
            </a:r>
            <a:r>
              <a:rPr lang="tr-TR" dirty="0" err="1">
                <a:latin typeface="+mj-lt"/>
              </a:rPr>
              <a:t>showed</a:t>
            </a:r>
            <a:r>
              <a:rPr lang="tr-TR" dirty="0">
                <a:latin typeface="+mj-lt"/>
              </a:rPr>
              <a:t> </a:t>
            </a:r>
            <a:r>
              <a:rPr lang="tr-TR" dirty="0" err="1">
                <a:latin typeface="+mj-lt"/>
              </a:rPr>
              <a:t>greater</a:t>
            </a:r>
            <a:r>
              <a:rPr lang="tr-TR" dirty="0">
                <a:latin typeface="+mj-lt"/>
              </a:rPr>
              <a:t> </a:t>
            </a:r>
            <a:r>
              <a:rPr lang="tr-TR" dirty="0" err="1">
                <a:latin typeface="+mj-lt"/>
              </a:rPr>
              <a:t>interest</a:t>
            </a:r>
            <a:r>
              <a:rPr lang="tr-TR" dirty="0">
                <a:latin typeface="+mj-lt"/>
              </a:rPr>
              <a:t> </a:t>
            </a:r>
            <a:r>
              <a:rPr lang="tr-TR" dirty="0" err="1">
                <a:latin typeface="+mj-lt"/>
              </a:rPr>
              <a:t>to</a:t>
            </a:r>
            <a:r>
              <a:rPr lang="tr-TR" dirty="0">
                <a:latin typeface="+mj-lt"/>
              </a:rPr>
              <a:t> </a:t>
            </a:r>
            <a:r>
              <a:rPr lang="tr-TR" dirty="0" err="1">
                <a:latin typeface="+mj-lt"/>
              </a:rPr>
              <a:t>work</a:t>
            </a:r>
            <a:r>
              <a:rPr lang="tr-TR" dirty="0">
                <a:latin typeface="+mj-lt"/>
              </a:rPr>
              <a:t> </a:t>
            </a:r>
            <a:r>
              <a:rPr lang="tr-TR" dirty="0" err="1">
                <a:latin typeface="+mj-lt"/>
              </a:rPr>
              <a:t>with</a:t>
            </a:r>
            <a:r>
              <a:rPr lang="tr-TR" dirty="0">
                <a:latin typeface="+mj-lt"/>
              </a:rPr>
              <a:t> </a:t>
            </a:r>
            <a:r>
              <a:rPr lang="tr-TR" dirty="0" err="1">
                <a:latin typeface="+mj-lt"/>
              </a:rPr>
              <a:t>CSOs</a:t>
            </a:r>
            <a:endParaRPr lang="tr-TR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727739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34C52E9-8B9D-CA5B-F08A-0A88CA0215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16685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tr-TR" b="1" dirty="0" err="1"/>
              <a:t>Previous</a:t>
            </a:r>
            <a:r>
              <a:rPr lang="tr-TR" b="1" dirty="0"/>
              <a:t> </a:t>
            </a:r>
            <a:r>
              <a:rPr lang="tr-TR" b="1" dirty="0" err="1"/>
              <a:t>Work</a:t>
            </a:r>
            <a:r>
              <a:rPr lang="tr-TR" b="1" dirty="0"/>
              <a:t>:</a:t>
            </a:r>
            <a:br>
              <a:rPr lang="tr-TR" dirty="0"/>
            </a:br>
            <a:r>
              <a:rPr lang="tr-TR" dirty="0" err="1"/>
              <a:t>Local</a:t>
            </a:r>
            <a:r>
              <a:rPr lang="tr-TR" dirty="0"/>
              <a:t> </a:t>
            </a:r>
            <a:r>
              <a:rPr lang="tr-TR" dirty="0" err="1"/>
              <a:t>Youth</a:t>
            </a:r>
            <a:r>
              <a:rPr lang="tr-TR" dirty="0"/>
              <a:t> </a:t>
            </a:r>
            <a:r>
              <a:rPr lang="tr-TR" dirty="0" err="1"/>
              <a:t>Policy</a:t>
            </a:r>
            <a:r>
              <a:rPr lang="tr-TR" dirty="0"/>
              <a:t> Development </a:t>
            </a:r>
            <a:r>
              <a:rPr lang="tr-TR" dirty="0" err="1"/>
              <a:t>Guideline</a:t>
            </a:r>
            <a:br>
              <a:rPr lang="tr-TR" dirty="0"/>
            </a:b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Istanbul</a:t>
            </a:r>
            <a:r>
              <a:rPr lang="tr-TR" dirty="0"/>
              <a:t> </a:t>
            </a:r>
            <a:r>
              <a:rPr lang="tr-TR" dirty="0" err="1"/>
              <a:t>Policy</a:t>
            </a:r>
            <a:r>
              <a:rPr lang="tr-TR" dirty="0"/>
              <a:t> Center in 2019</a:t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3556921-95F5-9BD2-6080-C104416EFA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894648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b="1" dirty="0">
                <a:latin typeface="+mj-lt"/>
              </a:rPr>
              <a:t>5 </a:t>
            </a:r>
            <a:r>
              <a:rPr lang="tr-TR" b="1" dirty="0" err="1">
                <a:latin typeface="+mj-lt"/>
              </a:rPr>
              <a:t>steps</a:t>
            </a:r>
            <a:r>
              <a:rPr lang="tr-TR" b="1" dirty="0">
                <a:latin typeface="+mj-lt"/>
              </a:rPr>
              <a:t> </a:t>
            </a:r>
            <a:r>
              <a:rPr lang="tr-TR" b="1" dirty="0" err="1">
                <a:latin typeface="+mj-lt"/>
              </a:rPr>
              <a:t>to</a:t>
            </a:r>
            <a:r>
              <a:rPr lang="tr-TR" b="1" dirty="0">
                <a:latin typeface="+mj-lt"/>
              </a:rPr>
              <a:t> </a:t>
            </a:r>
            <a:r>
              <a:rPr lang="tr-TR" b="1" dirty="0" err="1">
                <a:latin typeface="+mj-lt"/>
              </a:rPr>
              <a:t>establish</a:t>
            </a:r>
            <a:r>
              <a:rPr lang="tr-TR" b="1" dirty="0">
                <a:latin typeface="+mj-lt"/>
              </a:rPr>
              <a:t> </a:t>
            </a:r>
            <a:r>
              <a:rPr lang="tr-TR" b="1" dirty="0" err="1">
                <a:latin typeface="+mj-lt"/>
              </a:rPr>
              <a:t>local</a:t>
            </a:r>
            <a:r>
              <a:rPr lang="tr-TR" b="1" dirty="0">
                <a:latin typeface="+mj-lt"/>
              </a:rPr>
              <a:t> </a:t>
            </a:r>
            <a:r>
              <a:rPr lang="tr-TR" b="1" dirty="0" err="1">
                <a:latin typeface="+mj-lt"/>
              </a:rPr>
              <a:t>youth</a:t>
            </a:r>
            <a:r>
              <a:rPr lang="tr-TR" b="1" dirty="0">
                <a:latin typeface="+mj-lt"/>
              </a:rPr>
              <a:t> </a:t>
            </a:r>
            <a:r>
              <a:rPr lang="tr-TR" b="1" dirty="0" err="1">
                <a:latin typeface="+mj-lt"/>
              </a:rPr>
              <a:t>policy</a:t>
            </a:r>
            <a:endParaRPr lang="tr-TR" b="1" dirty="0">
              <a:latin typeface="+mj-lt"/>
            </a:endParaRPr>
          </a:p>
          <a:p>
            <a:pPr marL="514350" indent="-514350">
              <a:buFont typeface="+mj-lt"/>
              <a:buAutoNum type="arabicPeriod"/>
            </a:pPr>
            <a:r>
              <a:rPr lang="tr-TR" b="1" dirty="0">
                <a:latin typeface="+mj-lt"/>
              </a:rPr>
              <a:t>Connect CSO </a:t>
            </a:r>
            <a:r>
              <a:rPr lang="tr-TR" b="1" dirty="0" err="1">
                <a:latin typeface="+mj-lt"/>
              </a:rPr>
              <a:t>and</a:t>
            </a:r>
            <a:r>
              <a:rPr lang="tr-TR" b="1" dirty="0">
                <a:latin typeface="+mj-lt"/>
              </a:rPr>
              <a:t> </a:t>
            </a:r>
            <a:r>
              <a:rPr lang="tr-TR" b="1" dirty="0" err="1">
                <a:latin typeface="+mj-lt"/>
              </a:rPr>
              <a:t>muncipal</a:t>
            </a:r>
            <a:r>
              <a:rPr lang="tr-TR" b="1" dirty="0">
                <a:latin typeface="+mj-lt"/>
              </a:rPr>
              <a:t> </a:t>
            </a:r>
            <a:r>
              <a:rPr lang="tr-TR" b="1" dirty="0" err="1">
                <a:latin typeface="+mj-lt"/>
              </a:rPr>
              <a:t>representatives</a:t>
            </a:r>
            <a:endParaRPr lang="tr-TR" b="1" dirty="0">
              <a:latin typeface="+mj-lt"/>
            </a:endParaRPr>
          </a:p>
          <a:p>
            <a:pPr marL="514350" indent="-514350">
              <a:buFont typeface="+mj-lt"/>
              <a:buAutoNum type="arabicPeriod"/>
            </a:pPr>
            <a:r>
              <a:rPr lang="tr-TR" b="1" dirty="0" err="1">
                <a:latin typeface="+mj-lt"/>
              </a:rPr>
              <a:t>Create</a:t>
            </a:r>
            <a:r>
              <a:rPr lang="tr-TR" b="1" dirty="0">
                <a:latin typeface="+mj-lt"/>
              </a:rPr>
              <a:t> </a:t>
            </a:r>
            <a:r>
              <a:rPr lang="tr-TR" b="1" dirty="0" err="1">
                <a:latin typeface="+mj-lt"/>
              </a:rPr>
              <a:t>local</a:t>
            </a:r>
            <a:r>
              <a:rPr lang="tr-TR" b="1" dirty="0">
                <a:latin typeface="+mj-lt"/>
              </a:rPr>
              <a:t> </a:t>
            </a:r>
            <a:r>
              <a:rPr lang="tr-TR" b="1" dirty="0" err="1">
                <a:latin typeface="+mj-lt"/>
              </a:rPr>
              <a:t>youth</a:t>
            </a:r>
            <a:r>
              <a:rPr lang="tr-TR" b="1" dirty="0">
                <a:latin typeface="+mj-lt"/>
              </a:rPr>
              <a:t> </a:t>
            </a:r>
            <a:r>
              <a:rPr lang="tr-TR" b="1" dirty="0" err="1">
                <a:latin typeface="+mj-lt"/>
              </a:rPr>
              <a:t>work</a:t>
            </a:r>
            <a:r>
              <a:rPr lang="tr-TR" b="1" dirty="0">
                <a:latin typeface="+mj-lt"/>
              </a:rPr>
              <a:t> </a:t>
            </a:r>
            <a:r>
              <a:rPr lang="tr-TR" b="1" dirty="0" err="1">
                <a:latin typeface="+mj-lt"/>
              </a:rPr>
              <a:t>advocacy</a:t>
            </a:r>
            <a:r>
              <a:rPr lang="tr-TR" b="1" dirty="0">
                <a:latin typeface="+mj-lt"/>
              </a:rPr>
              <a:t> </a:t>
            </a:r>
            <a:r>
              <a:rPr lang="tr-TR" b="1" dirty="0" err="1">
                <a:latin typeface="+mj-lt"/>
              </a:rPr>
              <a:t>networks</a:t>
            </a:r>
            <a:endParaRPr lang="tr-TR" b="1" dirty="0">
              <a:latin typeface="+mj-lt"/>
            </a:endParaRPr>
          </a:p>
          <a:p>
            <a:pPr marL="514350" indent="-514350">
              <a:buFont typeface="+mj-lt"/>
              <a:buAutoNum type="arabicPeriod"/>
            </a:pPr>
            <a:r>
              <a:rPr lang="tr-TR" b="1" dirty="0" err="1">
                <a:latin typeface="+mj-lt"/>
              </a:rPr>
              <a:t>Transform</a:t>
            </a:r>
            <a:r>
              <a:rPr lang="tr-TR" b="1" dirty="0">
                <a:latin typeface="+mj-lt"/>
              </a:rPr>
              <a:t> </a:t>
            </a:r>
            <a:r>
              <a:rPr lang="tr-TR" b="1" dirty="0" err="1">
                <a:latin typeface="+mj-lt"/>
              </a:rPr>
              <a:t>hierarchical</a:t>
            </a:r>
            <a:r>
              <a:rPr lang="tr-TR" b="1" dirty="0">
                <a:latin typeface="+mj-lt"/>
              </a:rPr>
              <a:t> </a:t>
            </a:r>
            <a:r>
              <a:rPr lang="tr-TR" b="1" dirty="0" err="1">
                <a:latin typeface="+mj-lt"/>
              </a:rPr>
              <a:t>relations</a:t>
            </a:r>
            <a:r>
              <a:rPr lang="tr-TR" b="1" dirty="0">
                <a:latin typeface="+mj-lt"/>
              </a:rPr>
              <a:t> </a:t>
            </a:r>
            <a:r>
              <a:rPr lang="tr-TR" b="1" dirty="0" err="1">
                <a:latin typeface="+mj-lt"/>
              </a:rPr>
              <a:t>to</a:t>
            </a:r>
            <a:r>
              <a:rPr lang="tr-TR" b="1" dirty="0">
                <a:latin typeface="+mj-lt"/>
              </a:rPr>
              <a:t> </a:t>
            </a:r>
            <a:r>
              <a:rPr lang="tr-TR" b="1" dirty="0" err="1">
                <a:latin typeface="+mj-lt"/>
              </a:rPr>
              <a:t>collaborative</a:t>
            </a:r>
            <a:r>
              <a:rPr lang="tr-TR" b="1" dirty="0">
                <a:latin typeface="+mj-lt"/>
              </a:rPr>
              <a:t> </a:t>
            </a:r>
            <a:r>
              <a:rPr lang="tr-TR" b="1" dirty="0" err="1">
                <a:latin typeface="+mj-lt"/>
              </a:rPr>
              <a:t>relations</a:t>
            </a:r>
            <a:endParaRPr lang="tr-TR" b="1" dirty="0">
              <a:latin typeface="+mj-lt"/>
            </a:endParaRPr>
          </a:p>
          <a:p>
            <a:pPr marL="514350" indent="-514350">
              <a:buFont typeface="+mj-lt"/>
              <a:buAutoNum type="arabicPeriod"/>
            </a:pPr>
            <a:r>
              <a:rPr lang="tr-TR" b="1" dirty="0" err="1">
                <a:latin typeface="+mj-lt"/>
              </a:rPr>
              <a:t>Youth</a:t>
            </a:r>
            <a:r>
              <a:rPr lang="tr-TR" b="1" dirty="0">
                <a:latin typeface="+mj-lt"/>
              </a:rPr>
              <a:t> </a:t>
            </a:r>
            <a:r>
              <a:rPr lang="tr-TR" b="1" dirty="0" err="1">
                <a:latin typeface="+mj-lt"/>
              </a:rPr>
              <a:t>policy</a:t>
            </a:r>
            <a:r>
              <a:rPr lang="tr-TR" b="1" dirty="0">
                <a:latin typeface="+mj-lt"/>
              </a:rPr>
              <a:t> </a:t>
            </a:r>
            <a:r>
              <a:rPr lang="tr-TR" b="1" dirty="0" err="1">
                <a:latin typeface="+mj-lt"/>
              </a:rPr>
              <a:t>mainstreaming</a:t>
            </a:r>
            <a:r>
              <a:rPr lang="tr-TR" b="1" dirty="0">
                <a:latin typeface="+mj-lt"/>
              </a:rPr>
              <a:t> in </a:t>
            </a:r>
            <a:r>
              <a:rPr lang="tr-TR" b="1" dirty="0" err="1">
                <a:latin typeface="+mj-lt"/>
              </a:rPr>
              <a:t>municipalities</a:t>
            </a:r>
            <a:endParaRPr lang="tr-TR" b="1" dirty="0">
              <a:latin typeface="+mj-lt"/>
            </a:endParaRPr>
          </a:p>
          <a:p>
            <a:pPr marL="514350" indent="-514350">
              <a:buFont typeface="+mj-lt"/>
              <a:buAutoNum type="arabicPeriod"/>
            </a:pPr>
            <a:r>
              <a:rPr lang="tr-TR" b="1" dirty="0" err="1">
                <a:latin typeface="+mj-lt"/>
              </a:rPr>
              <a:t>Create</a:t>
            </a:r>
            <a:r>
              <a:rPr lang="tr-TR" b="1" dirty="0">
                <a:latin typeface="+mj-lt"/>
              </a:rPr>
              <a:t> </a:t>
            </a:r>
            <a:r>
              <a:rPr lang="tr-TR" b="1" dirty="0" err="1">
                <a:latin typeface="+mj-lt"/>
              </a:rPr>
              <a:t>space</a:t>
            </a:r>
            <a:r>
              <a:rPr lang="tr-TR" b="1" dirty="0">
                <a:latin typeface="+mj-lt"/>
              </a:rPr>
              <a:t> </a:t>
            </a:r>
            <a:r>
              <a:rPr lang="tr-TR" b="1" dirty="0" err="1">
                <a:latin typeface="+mj-lt"/>
              </a:rPr>
              <a:t>for</a:t>
            </a:r>
            <a:r>
              <a:rPr lang="tr-TR" b="1" dirty="0">
                <a:latin typeface="+mj-lt"/>
              </a:rPr>
              <a:t> </a:t>
            </a:r>
            <a:r>
              <a:rPr lang="tr-TR" b="1" dirty="0" err="1">
                <a:latin typeface="+mj-lt"/>
              </a:rPr>
              <a:t>active</a:t>
            </a:r>
            <a:r>
              <a:rPr lang="tr-TR" b="1" dirty="0">
                <a:latin typeface="+mj-lt"/>
              </a:rPr>
              <a:t> </a:t>
            </a:r>
            <a:r>
              <a:rPr lang="tr-TR" b="1" dirty="0" err="1">
                <a:latin typeface="+mj-lt"/>
              </a:rPr>
              <a:t>citizenship</a:t>
            </a:r>
            <a:r>
              <a:rPr lang="tr-TR" b="1" dirty="0">
                <a:latin typeface="+mj-lt"/>
              </a:rPr>
              <a:t> of </a:t>
            </a:r>
            <a:r>
              <a:rPr lang="tr-TR" b="1" dirty="0" err="1">
                <a:latin typeface="+mj-lt"/>
              </a:rPr>
              <a:t>young</a:t>
            </a:r>
            <a:r>
              <a:rPr lang="tr-TR" b="1" dirty="0">
                <a:latin typeface="+mj-lt"/>
              </a:rPr>
              <a:t> </a:t>
            </a:r>
            <a:r>
              <a:rPr lang="tr-TR" b="1" dirty="0" err="1">
                <a:latin typeface="+mj-lt"/>
              </a:rPr>
              <a:t>people</a:t>
            </a:r>
            <a:endParaRPr lang="tr-TR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942167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34C52E9-8B9D-CA5B-F08A-0A88CA0215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16685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tr-TR" b="1" dirty="0" err="1"/>
              <a:t>Previous</a:t>
            </a:r>
            <a:r>
              <a:rPr lang="tr-TR" b="1" dirty="0"/>
              <a:t> </a:t>
            </a:r>
            <a:r>
              <a:rPr lang="tr-TR" b="1" dirty="0" err="1"/>
              <a:t>Work</a:t>
            </a:r>
            <a:r>
              <a:rPr lang="tr-TR" b="1" dirty="0"/>
              <a:t>:</a:t>
            </a:r>
            <a:br>
              <a:rPr lang="tr-TR" dirty="0"/>
            </a:br>
            <a:r>
              <a:rPr lang="tr-TR" dirty="0" err="1"/>
              <a:t>Go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Youth</a:t>
            </a:r>
            <a:r>
              <a:rPr lang="tr-TR" dirty="0"/>
              <a:t> </a:t>
            </a:r>
            <a:r>
              <a:rPr lang="tr-TR" dirty="0" err="1"/>
              <a:t>between</a:t>
            </a:r>
            <a:r>
              <a:rPr lang="tr-TR" dirty="0"/>
              <a:t> 2020-2023 </a:t>
            </a:r>
            <a:br>
              <a:rPr lang="tr-TR" dirty="0"/>
            </a:b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support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EU </a:t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3556921-95F5-9BD2-6080-C104416EFA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42248"/>
            <a:ext cx="10515600" cy="283559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tr-TR" b="1" dirty="0">
              <a:latin typeface="+mj-lt"/>
            </a:endParaRPr>
          </a:p>
          <a:p>
            <a:r>
              <a:rPr lang="tr-TR" b="1" dirty="0" err="1">
                <a:latin typeface="+mj-lt"/>
              </a:rPr>
              <a:t>In-kind</a:t>
            </a:r>
            <a:r>
              <a:rPr lang="tr-TR" b="1" dirty="0">
                <a:latin typeface="+mj-lt"/>
              </a:rPr>
              <a:t> </a:t>
            </a:r>
            <a:r>
              <a:rPr lang="tr-TR" b="1" dirty="0" err="1">
                <a:latin typeface="+mj-lt"/>
              </a:rPr>
              <a:t>support</a:t>
            </a:r>
            <a:r>
              <a:rPr lang="tr-TR" b="1" dirty="0">
                <a:latin typeface="+mj-lt"/>
              </a:rPr>
              <a:t> </a:t>
            </a:r>
            <a:r>
              <a:rPr lang="tr-TR" b="1" dirty="0" err="1">
                <a:latin typeface="+mj-lt"/>
              </a:rPr>
              <a:t>to</a:t>
            </a:r>
            <a:r>
              <a:rPr lang="tr-TR" b="1" dirty="0">
                <a:latin typeface="+mj-lt"/>
              </a:rPr>
              <a:t> </a:t>
            </a:r>
            <a:r>
              <a:rPr lang="tr-TR" b="1" dirty="0" err="1">
                <a:latin typeface="+mj-lt"/>
              </a:rPr>
              <a:t>youth</a:t>
            </a:r>
            <a:r>
              <a:rPr lang="tr-TR" b="1" dirty="0">
                <a:latin typeface="+mj-lt"/>
              </a:rPr>
              <a:t> </a:t>
            </a:r>
            <a:r>
              <a:rPr lang="tr-TR" b="1" dirty="0" err="1">
                <a:latin typeface="+mj-lt"/>
              </a:rPr>
              <a:t>organisations</a:t>
            </a:r>
            <a:r>
              <a:rPr lang="tr-TR" b="1" dirty="0">
                <a:latin typeface="+mj-lt"/>
              </a:rPr>
              <a:t> </a:t>
            </a:r>
            <a:r>
              <a:rPr lang="tr-TR" b="1" dirty="0" err="1">
                <a:latin typeface="+mj-lt"/>
              </a:rPr>
              <a:t>for</a:t>
            </a:r>
            <a:r>
              <a:rPr lang="tr-TR" b="1" dirty="0">
                <a:latin typeface="+mj-lt"/>
              </a:rPr>
              <a:t> </a:t>
            </a:r>
            <a:r>
              <a:rPr lang="tr-TR" b="1" dirty="0" err="1">
                <a:latin typeface="+mj-lt"/>
              </a:rPr>
              <a:t>their</a:t>
            </a:r>
            <a:r>
              <a:rPr lang="tr-TR" b="1" dirty="0">
                <a:latin typeface="+mj-lt"/>
              </a:rPr>
              <a:t> </a:t>
            </a:r>
            <a:r>
              <a:rPr lang="tr-TR" b="1" dirty="0" err="1">
                <a:latin typeface="+mj-lt"/>
              </a:rPr>
              <a:t>cooperation</a:t>
            </a:r>
            <a:r>
              <a:rPr lang="tr-TR" b="1" dirty="0">
                <a:latin typeface="+mj-lt"/>
              </a:rPr>
              <a:t> </a:t>
            </a:r>
            <a:r>
              <a:rPr lang="tr-TR" b="1" dirty="0" err="1">
                <a:latin typeface="+mj-lt"/>
              </a:rPr>
              <a:t>projects</a:t>
            </a:r>
            <a:r>
              <a:rPr lang="tr-TR" b="1" dirty="0">
                <a:latin typeface="+mj-lt"/>
              </a:rPr>
              <a:t> </a:t>
            </a:r>
            <a:r>
              <a:rPr lang="tr-TR" b="1" dirty="0" err="1">
                <a:latin typeface="+mj-lt"/>
              </a:rPr>
              <a:t>with</a:t>
            </a:r>
            <a:r>
              <a:rPr lang="tr-TR" b="1" dirty="0">
                <a:latin typeface="+mj-lt"/>
              </a:rPr>
              <a:t> </a:t>
            </a:r>
            <a:r>
              <a:rPr lang="tr-TR" b="1" dirty="0" err="1">
                <a:latin typeface="+mj-lt"/>
              </a:rPr>
              <a:t>local</a:t>
            </a:r>
            <a:r>
              <a:rPr lang="tr-TR" b="1" dirty="0">
                <a:latin typeface="+mj-lt"/>
              </a:rPr>
              <a:t> </a:t>
            </a:r>
            <a:r>
              <a:rPr lang="tr-TR" b="1" dirty="0" err="1">
                <a:latin typeface="+mj-lt"/>
              </a:rPr>
              <a:t>authorities</a:t>
            </a:r>
            <a:r>
              <a:rPr lang="tr-TR" b="1" dirty="0">
                <a:latin typeface="+mj-lt"/>
              </a:rPr>
              <a:t>.</a:t>
            </a:r>
          </a:p>
          <a:p>
            <a:r>
              <a:rPr lang="tr-TR" b="1" dirty="0" err="1">
                <a:latin typeface="+mj-lt"/>
              </a:rPr>
              <a:t>Regional</a:t>
            </a:r>
            <a:r>
              <a:rPr lang="tr-TR" b="1" dirty="0">
                <a:latin typeface="+mj-lt"/>
              </a:rPr>
              <a:t> </a:t>
            </a:r>
            <a:r>
              <a:rPr lang="tr-TR" b="1" dirty="0" err="1">
                <a:latin typeface="+mj-lt"/>
              </a:rPr>
              <a:t>exploratory</a:t>
            </a:r>
            <a:r>
              <a:rPr lang="tr-TR" b="1" dirty="0">
                <a:latin typeface="+mj-lt"/>
              </a:rPr>
              <a:t> </a:t>
            </a:r>
            <a:r>
              <a:rPr lang="tr-TR" b="1" dirty="0" err="1">
                <a:latin typeface="+mj-lt"/>
              </a:rPr>
              <a:t>meetings</a:t>
            </a:r>
            <a:r>
              <a:rPr lang="tr-TR" b="1" dirty="0">
                <a:latin typeface="+mj-lt"/>
              </a:rPr>
              <a:t> </a:t>
            </a:r>
            <a:r>
              <a:rPr lang="tr-TR" b="1" dirty="0" err="1">
                <a:latin typeface="+mj-lt"/>
              </a:rPr>
              <a:t>with</a:t>
            </a:r>
            <a:r>
              <a:rPr lang="tr-TR" b="1" dirty="0">
                <a:latin typeface="+mj-lt"/>
              </a:rPr>
              <a:t> </a:t>
            </a:r>
            <a:r>
              <a:rPr lang="tr-TR" b="1" dirty="0" err="1">
                <a:latin typeface="+mj-lt"/>
              </a:rPr>
              <a:t>municipal</a:t>
            </a:r>
            <a:r>
              <a:rPr lang="tr-TR" b="1" dirty="0">
                <a:latin typeface="+mj-lt"/>
              </a:rPr>
              <a:t> </a:t>
            </a:r>
            <a:r>
              <a:rPr lang="tr-TR" b="1" dirty="0" err="1">
                <a:latin typeface="+mj-lt"/>
              </a:rPr>
              <a:t>and</a:t>
            </a:r>
            <a:r>
              <a:rPr lang="tr-TR" b="1" dirty="0">
                <a:latin typeface="+mj-lt"/>
              </a:rPr>
              <a:t> </a:t>
            </a:r>
            <a:r>
              <a:rPr lang="tr-TR" b="1" dirty="0" err="1">
                <a:latin typeface="+mj-lt"/>
              </a:rPr>
              <a:t>youth</a:t>
            </a:r>
            <a:r>
              <a:rPr lang="tr-TR" b="1" dirty="0">
                <a:latin typeface="+mj-lt"/>
              </a:rPr>
              <a:t> </a:t>
            </a:r>
            <a:r>
              <a:rPr lang="tr-TR" b="1" dirty="0" err="1">
                <a:latin typeface="+mj-lt"/>
              </a:rPr>
              <a:t>organisation</a:t>
            </a:r>
            <a:r>
              <a:rPr lang="tr-TR" b="1" dirty="0">
                <a:latin typeface="+mj-lt"/>
              </a:rPr>
              <a:t> </a:t>
            </a:r>
            <a:r>
              <a:rPr lang="tr-TR" b="1" dirty="0" err="1">
                <a:latin typeface="+mj-lt"/>
              </a:rPr>
              <a:t>representatives</a:t>
            </a:r>
            <a:r>
              <a:rPr lang="tr-TR" b="1" dirty="0">
                <a:latin typeface="+mj-lt"/>
              </a:rPr>
              <a:t> </a:t>
            </a:r>
            <a:r>
              <a:rPr lang="tr-TR" b="1" dirty="0" err="1">
                <a:latin typeface="+mj-lt"/>
              </a:rPr>
              <a:t>to</a:t>
            </a:r>
            <a:r>
              <a:rPr lang="tr-TR" b="1" dirty="0">
                <a:latin typeface="+mj-lt"/>
              </a:rPr>
              <a:t> </a:t>
            </a:r>
            <a:r>
              <a:rPr lang="tr-TR" b="1" dirty="0" err="1">
                <a:latin typeface="+mj-lt"/>
              </a:rPr>
              <a:t>foster</a:t>
            </a:r>
            <a:r>
              <a:rPr lang="tr-TR" b="1" dirty="0">
                <a:latin typeface="+mj-lt"/>
              </a:rPr>
              <a:t> a </a:t>
            </a:r>
            <a:r>
              <a:rPr lang="tr-TR" b="1" dirty="0" err="1">
                <a:latin typeface="+mj-lt"/>
              </a:rPr>
              <a:t>culture</a:t>
            </a:r>
            <a:r>
              <a:rPr lang="tr-TR" b="1" dirty="0">
                <a:latin typeface="+mj-lt"/>
              </a:rPr>
              <a:t> of </a:t>
            </a:r>
            <a:r>
              <a:rPr lang="tr-TR" b="1" dirty="0" err="1">
                <a:latin typeface="+mj-lt"/>
              </a:rPr>
              <a:t>cooperation</a:t>
            </a:r>
            <a:endParaRPr lang="tr-TR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841317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34C52E9-8B9D-CA5B-F08A-0A88CA0215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16685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tr-TR" b="1" dirty="0" err="1"/>
              <a:t>Previous</a:t>
            </a:r>
            <a:r>
              <a:rPr lang="tr-TR" b="1" dirty="0"/>
              <a:t> </a:t>
            </a:r>
            <a:r>
              <a:rPr lang="tr-TR" b="1" dirty="0" err="1"/>
              <a:t>Work</a:t>
            </a:r>
            <a:r>
              <a:rPr lang="tr-TR" b="1" dirty="0"/>
              <a:t>:</a:t>
            </a:r>
            <a:br>
              <a:rPr lang="tr-TR" dirty="0"/>
            </a:br>
            <a:r>
              <a:rPr lang="tr-TR" dirty="0" err="1"/>
              <a:t>Youth</a:t>
            </a:r>
            <a:r>
              <a:rPr lang="tr-TR" dirty="0"/>
              <a:t> in </a:t>
            </a:r>
            <a:r>
              <a:rPr lang="tr-TR" dirty="0" err="1"/>
              <a:t>Policy</a:t>
            </a:r>
            <a:r>
              <a:rPr lang="tr-TR" dirty="0"/>
              <a:t> </a:t>
            </a:r>
            <a:r>
              <a:rPr lang="tr-TR" dirty="0" err="1"/>
              <a:t>Youth</a:t>
            </a:r>
            <a:r>
              <a:rPr lang="tr-TR" dirty="0"/>
              <a:t> in </a:t>
            </a:r>
            <a:r>
              <a:rPr lang="tr-TR" dirty="0" err="1"/>
              <a:t>Pandemic</a:t>
            </a:r>
            <a:r>
              <a:rPr lang="tr-TR" dirty="0"/>
              <a:t> in 2021</a:t>
            </a:r>
            <a:br>
              <a:rPr lang="tr-TR" dirty="0"/>
            </a:b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support</a:t>
            </a:r>
            <a:r>
              <a:rPr lang="tr-TR" dirty="0"/>
              <a:t> of Black </a:t>
            </a:r>
            <a:r>
              <a:rPr lang="tr-TR" dirty="0" err="1"/>
              <a:t>Sea</a:t>
            </a:r>
            <a:r>
              <a:rPr lang="tr-TR" dirty="0"/>
              <a:t> </a:t>
            </a:r>
            <a:r>
              <a:rPr lang="tr-TR" dirty="0" err="1"/>
              <a:t>Trust</a:t>
            </a:r>
            <a:r>
              <a:rPr lang="tr-TR" dirty="0"/>
              <a:t> - GMF</a:t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3556921-95F5-9BD2-6080-C104416EFA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42248"/>
            <a:ext cx="10515600" cy="283559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tr-TR" b="1" dirty="0">
              <a:latin typeface="+mj-lt"/>
            </a:endParaRPr>
          </a:p>
          <a:p>
            <a:r>
              <a:rPr lang="tr-TR" b="1" dirty="0" err="1">
                <a:latin typeface="+mj-lt"/>
              </a:rPr>
              <a:t>Roundtable</a:t>
            </a:r>
            <a:r>
              <a:rPr lang="tr-TR" b="1" dirty="0">
                <a:latin typeface="+mj-lt"/>
              </a:rPr>
              <a:t> </a:t>
            </a:r>
            <a:r>
              <a:rPr lang="tr-TR" b="1" dirty="0" err="1">
                <a:latin typeface="+mj-lt"/>
              </a:rPr>
              <a:t>meetings</a:t>
            </a:r>
            <a:r>
              <a:rPr lang="tr-TR" b="1" dirty="0">
                <a:latin typeface="+mj-lt"/>
              </a:rPr>
              <a:t> </a:t>
            </a:r>
            <a:r>
              <a:rPr lang="tr-TR" b="1" dirty="0" err="1">
                <a:latin typeface="+mj-lt"/>
              </a:rPr>
              <a:t>with</a:t>
            </a:r>
            <a:r>
              <a:rPr lang="tr-TR" b="1" dirty="0">
                <a:latin typeface="+mj-lt"/>
              </a:rPr>
              <a:t> </a:t>
            </a:r>
            <a:r>
              <a:rPr lang="tr-TR" b="1" dirty="0" err="1">
                <a:latin typeface="+mj-lt"/>
              </a:rPr>
              <a:t>young</a:t>
            </a:r>
            <a:r>
              <a:rPr lang="tr-TR" b="1" dirty="0">
                <a:latin typeface="+mj-lt"/>
              </a:rPr>
              <a:t> </a:t>
            </a:r>
            <a:r>
              <a:rPr lang="tr-TR" b="1" dirty="0" err="1">
                <a:latin typeface="+mj-lt"/>
              </a:rPr>
              <a:t>people</a:t>
            </a:r>
            <a:r>
              <a:rPr lang="tr-TR" b="1" dirty="0">
                <a:latin typeface="+mj-lt"/>
              </a:rPr>
              <a:t> </a:t>
            </a:r>
            <a:r>
              <a:rPr lang="tr-TR" b="1" dirty="0" err="1">
                <a:latin typeface="+mj-lt"/>
              </a:rPr>
              <a:t>and</a:t>
            </a:r>
            <a:r>
              <a:rPr lang="tr-TR" b="1" dirty="0">
                <a:latin typeface="+mj-lt"/>
              </a:rPr>
              <a:t> </a:t>
            </a:r>
            <a:r>
              <a:rPr lang="tr-TR" b="1" dirty="0" err="1">
                <a:latin typeface="+mj-lt"/>
              </a:rPr>
              <a:t>representatives</a:t>
            </a:r>
            <a:r>
              <a:rPr lang="tr-TR" b="1" dirty="0">
                <a:latin typeface="+mj-lt"/>
              </a:rPr>
              <a:t> of </a:t>
            </a:r>
            <a:r>
              <a:rPr lang="tr-TR" b="1" dirty="0" err="1">
                <a:latin typeface="+mj-lt"/>
              </a:rPr>
              <a:t>youth</a:t>
            </a:r>
            <a:r>
              <a:rPr lang="tr-TR" b="1" dirty="0">
                <a:latin typeface="+mj-lt"/>
              </a:rPr>
              <a:t> </a:t>
            </a:r>
            <a:r>
              <a:rPr lang="tr-TR" b="1" dirty="0" err="1">
                <a:latin typeface="+mj-lt"/>
              </a:rPr>
              <a:t>organisations</a:t>
            </a:r>
            <a:r>
              <a:rPr lang="tr-TR" b="1" dirty="0">
                <a:latin typeface="+mj-lt"/>
              </a:rPr>
              <a:t> </a:t>
            </a:r>
            <a:r>
              <a:rPr lang="tr-TR" b="1" dirty="0" err="1">
                <a:latin typeface="+mj-lt"/>
              </a:rPr>
              <a:t>to</a:t>
            </a:r>
            <a:r>
              <a:rPr lang="tr-TR" b="1" dirty="0">
                <a:latin typeface="+mj-lt"/>
              </a:rPr>
              <a:t> </a:t>
            </a:r>
            <a:r>
              <a:rPr lang="tr-TR" b="1" dirty="0" err="1">
                <a:latin typeface="+mj-lt"/>
              </a:rPr>
              <a:t>identify</a:t>
            </a:r>
            <a:r>
              <a:rPr lang="tr-TR" b="1" dirty="0">
                <a:latin typeface="+mj-lt"/>
              </a:rPr>
              <a:t> </a:t>
            </a:r>
            <a:r>
              <a:rPr lang="tr-TR" b="1" dirty="0" err="1">
                <a:latin typeface="+mj-lt"/>
              </a:rPr>
              <a:t>their</a:t>
            </a:r>
            <a:r>
              <a:rPr lang="tr-TR" b="1" dirty="0">
                <a:latin typeface="+mj-lt"/>
              </a:rPr>
              <a:t> </a:t>
            </a:r>
            <a:r>
              <a:rPr lang="tr-TR" b="1" dirty="0" err="1">
                <a:latin typeface="+mj-lt"/>
              </a:rPr>
              <a:t>needs</a:t>
            </a:r>
            <a:r>
              <a:rPr lang="tr-TR" b="1" dirty="0">
                <a:latin typeface="+mj-lt"/>
              </a:rPr>
              <a:t> </a:t>
            </a:r>
            <a:r>
              <a:rPr lang="tr-TR" b="1" dirty="0" err="1">
                <a:latin typeface="+mj-lt"/>
              </a:rPr>
              <a:t>and</a:t>
            </a:r>
            <a:r>
              <a:rPr lang="tr-TR" b="1" dirty="0">
                <a:latin typeface="+mj-lt"/>
              </a:rPr>
              <a:t> </a:t>
            </a:r>
            <a:r>
              <a:rPr lang="tr-TR" b="1" dirty="0" err="1">
                <a:latin typeface="+mj-lt"/>
              </a:rPr>
              <a:t>concerns</a:t>
            </a:r>
            <a:r>
              <a:rPr lang="tr-TR" b="1" dirty="0">
                <a:latin typeface="+mj-lt"/>
              </a:rPr>
              <a:t> </a:t>
            </a:r>
            <a:r>
              <a:rPr lang="tr-TR" b="1" dirty="0" err="1">
                <a:latin typeface="+mj-lt"/>
              </a:rPr>
              <a:t>to</a:t>
            </a:r>
            <a:r>
              <a:rPr lang="tr-TR" b="1" dirty="0">
                <a:latin typeface="+mj-lt"/>
              </a:rPr>
              <a:t> </a:t>
            </a:r>
            <a:r>
              <a:rPr lang="tr-TR" b="1" dirty="0" err="1">
                <a:latin typeface="+mj-lt"/>
              </a:rPr>
              <a:t>translate</a:t>
            </a:r>
            <a:r>
              <a:rPr lang="tr-TR" b="1" dirty="0">
                <a:latin typeface="+mj-lt"/>
              </a:rPr>
              <a:t> </a:t>
            </a:r>
            <a:r>
              <a:rPr lang="tr-TR" b="1" dirty="0" err="1">
                <a:latin typeface="+mj-lt"/>
              </a:rPr>
              <a:t>those</a:t>
            </a:r>
            <a:r>
              <a:rPr lang="tr-TR" b="1" dirty="0">
                <a:latin typeface="+mj-lt"/>
              </a:rPr>
              <a:t> </a:t>
            </a:r>
            <a:r>
              <a:rPr lang="tr-TR" b="1" dirty="0" err="1">
                <a:latin typeface="+mj-lt"/>
              </a:rPr>
              <a:t>into</a:t>
            </a:r>
            <a:r>
              <a:rPr lang="tr-TR" b="1" dirty="0">
                <a:latin typeface="+mj-lt"/>
              </a:rPr>
              <a:t> </a:t>
            </a:r>
            <a:r>
              <a:rPr lang="tr-TR" b="1" dirty="0" err="1">
                <a:latin typeface="+mj-lt"/>
              </a:rPr>
              <a:t>concerete</a:t>
            </a:r>
            <a:r>
              <a:rPr lang="tr-TR" b="1" dirty="0">
                <a:latin typeface="+mj-lt"/>
              </a:rPr>
              <a:t> </a:t>
            </a:r>
            <a:r>
              <a:rPr lang="tr-TR" b="1" dirty="0" err="1">
                <a:latin typeface="+mj-lt"/>
              </a:rPr>
              <a:t>local</a:t>
            </a:r>
            <a:r>
              <a:rPr lang="tr-TR" b="1" dirty="0">
                <a:latin typeface="+mj-lt"/>
              </a:rPr>
              <a:t> </a:t>
            </a:r>
            <a:r>
              <a:rPr lang="tr-TR" b="1" dirty="0" err="1">
                <a:latin typeface="+mj-lt"/>
              </a:rPr>
              <a:t>policy</a:t>
            </a:r>
            <a:r>
              <a:rPr lang="tr-TR" b="1" dirty="0">
                <a:latin typeface="+mj-lt"/>
              </a:rPr>
              <a:t> </a:t>
            </a:r>
            <a:r>
              <a:rPr lang="tr-TR" b="1" dirty="0" err="1">
                <a:latin typeface="+mj-lt"/>
              </a:rPr>
              <a:t>demands</a:t>
            </a:r>
            <a:r>
              <a:rPr lang="tr-TR" b="1" dirty="0">
                <a:latin typeface="+mj-lt"/>
              </a:rPr>
              <a:t>.</a:t>
            </a:r>
          </a:p>
          <a:p>
            <a:r>
              <a:rPr lang="tr-TR" b="1" dirty="0" err="1">
                <a:latin typeface="+mj-lt"/>
              </a:rPr>
              <a:t>Guidebook</a:t>
            </a:r>
            <a:r>
              <a:rPr lang="tr-TR" b="1" dirty="0">
                <a:latin typeface="+mj-lt"/>
              </a:rPr>
              <a:t> on </a:t>
            </a:r>
            <a:r>
              <a:rPr lang="tr-TR" b="1" dirty="0" err="1">
                <a:latin typeface="+mj-lt"/>
              </a:rPr>
              <a:t>regulations</a:t>
            </a:r>
            <a:r>
              <a:rPr lang="tr-TR" b="1" dirty="0">
                <a:latin typeface="+mj-lt"/>
              </a:rPr>
              <a:t> on </a:t>
            </a:r>
            <a:r>
              <a:rPr lang="tr-TR" b="1" dirty="0" err="1">
                <a:latin typeface="+mj-lt"/>
              </a:rPr>
              <a:t>local</a:t>
            </a:r>
            <a:r>
              <a:rPr lang="tr-TR" b="1" dirty="0">
                <a:latin typeface="+mj-lt"/>
              </a:rPr>
              <a:t> </a:t>
            </a:r>
            <a:r>
              <a:rPr lang="tr-TR" b="1" dirty="0" err="1">
                <a:latin typeface="+mj-lt"/>
              </a:rPr>
              <a:t>citizen</a:t>
            </a:r>
            <a:r>
              <a:rPr lang="tr-TR" b="1" dirty="0">
                <a:latin typeface="+mj-lt"/>
              </a:rPr>
              <a:t> </a:t>
            </a:r>
            <a:r>
              <a:rPr lang="tr-TR" b="1" dirty="0" err="1">
                <a:latin typeface="+mj-lt"/>
              </a:rPr>
              <a:t>participation</a:t>
            </a:r>
            <a:r>
              <a:rPr lang="tr-TR" b="1" dirty="0">
                <a:latin typeface="+mj-lt"/>
              </a:rPr>
              <a:t> </a:t>
            </a:r>
            <a:r>
              <a:rPr lang="tr-TR" b="1" dirty="0" err="1">
                <a:latin typeface="+mj-lt"/>
              </a:rPr>
              <a:t>and</a:t>
            </a:r>
            <a:r>
              <a:rPr lang="tr-TR" b="1" dirty="0">
                <a:latin typeface="+mj-lt"/>
              </a:rPr>
              <a:t> </a:t>
            </a:r>
            <a:r>
              <a:rPr lang="tr-TR" b="1" dirty="0" err="1">
                <a:latin typeface="+mj-lt"/>
              </a:rPr>
              <a:t>lessons</a:t>
            </a:r>
            <a:r>
              <a:rPr lang="tr-TR" b="1" dirty="0">
                <a:latin typeface="+mj-lt"/>
              </a:rPr>
              <a:t> </a:t>
            </a:r>
            <a:r>
              <a:rPr lang="tr-TR" b="1" dirty="0" err="1">
                <a:latin typeface="+mj-lt"/>
              </a:rPr>
              <a:t>learned</a:t>
            </a:r>
            <a:r>
              <a:rPr lang="tr-TR" b="1" dirty="0">
                <a:latin typeface="+mj-lt"/>
              </a:rPr>
              <a:t> </a:t>
            </a:r>
            <a:r>
              <a:rPr lang="tr-TR" b="1" dirty="0" err="1">
                <a:latin typeface="+mj-lt"/>
              </a:rPr>
              <a:t>from</a:t>
            </a:r>
            <a:r>
              <a:rPr lang="tr-TR" b="1" dirty="0">
                <a:latin typeface="+mj-lt"/>
              </a:rPr>
              <a:t> </a:t>
            </a:r>
            <a:r>
              <a:rPr lang="tr-TR" b="1" dirty="0" err="1">
                <a:latin typeface="+mj-lt"/>
              </a:rPr>
              <a:t>the</a:t>
            </a:r>
            <a:r>
              <a:rPr lang="tr-TR" b="1" dirty="0">
                <a:latin typeface="+mj-lt"/>
              </a:rPr>
              <a:t> </a:t>
            </a:r>
            <a:r>
              <a:rPr lang="tr-TR" b="1" dirty="0" err="1">
                <a:latin typeface="+mj-lt"/>
              </a:rPr>
              <a:t>roundtables</a:t>
            </a:r>
            <a:r>
              <a:rPr lang="tr-TR" b="1" dirty="0">
                <a:latin typeface="+mj-lt"/>
              </a:rPr>
              <a:t> </a:t>
            </a:r>
          </a:p>
          <a:p>
            <a:pPr marL="514350" indent="-514350">
              <a:buFont typeface="+mj-lt"/>
              <a:buAutoNum type="arabicPeriod"/>
            </a:pPr>
            <a:endParaRPr lang="tr-TR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935781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34C52E9-8B9D-CA5B-F08A-0A88CA0215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89965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tr-TR" b="1" dirty="0"/>
              <a:t>Watch </a:t>
            </a:r>
            <a:r>
              <a:rPr lang="tr-TR" b="1" dirty="0" err="1"/>
              <a:t>This</a:t>
            </a:r>
            <a:r>
              <a:rPr lang="tr-TR" b="1" dirty="0"/>
              <a:t> Space:</a:t>
            </a:r>
            <a:br>
              <a:rPr lang="tr-TR" b="1" dirty="0"/>
            </a:br>
            <a:r>
              <a:rPr lang="tr-TR" dirty="0" err="1"/>
              <a:t>European</a:t>
            </a:r>
            <a:r>
              <a:rPr lang="tr-TR" dirty="0"/>
              <a:t> </a:t>
            </a:r>
            <a:r>
              <a:rPr lang="tr-TR" dirty="0" err="1"/>
              <a:t>Youth</a:t>
            </a:r>
            <a:r>
              <a:rPr lang="tr-TR" dirty="0"/>
              <a:t> </a:t>
            </a:r>
            <a:r>
              <a:rPr lang="tr-TR" dirty="0" err="1"/>
              <a:t>Capital</a:t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3556921-95F5-9BD2-6080-C104416EFA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11204"/>
            <a:ext cx="10515600" cy="28355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b="1" dirty="0">
                <a:latin typeface="+mj-lt"/>
              </a:rPr>
              <a:t>A </a:t>
            </a:r>
            <a:r>
              <a:rPr lang="tr-TR" b="1" dirty="0" err="1">
                <a:latin typeface="+mj-lt"/>
              </a:rPr>
              <a:t>prestigious</a:t>
            </a:r>
            <a:r>
              <a:rPr lang="tr-TR" b="1" dirty="0">
                <a:latin typeface="+mj-lt"/>
              </a:rPr>
              <a:t> </a:t>
            </a:r>
            <a:r>
              <a:rPr lang="tr-TR" b="1" dirty="0" err="1">
                <a:latin typeface="+mj-lt"/>
              </a:rPr>
              <a:t>award</a:t>
            </a:r>
            <a:r>
              <a:rPr lang="tr-TR" b="1" dirty="0">
                <a:latin typeface="+mj-lt"/>
              </a:rPr>
              <a:t> </a:t>
            </a:r>
            <a:r>
              <a:rPr lang="tr-TR" b="1" dirty="0" err="1">
                <a:latin typeface="+mj-lt"/>
              </a:rPr>
              <a:t>by</a:t>
            </a:r>
            <a:r>
              <a:rPr lang="tr-TR" b="1" dirty="0">
                <a:latin typeface="+mj-lt"/>
              </a:rPr>
              <a:t> </a:t>
            </a:r>
            <a:r>
              <a:rPr lang="tr-TR" b="1" dirty="0" err="1">
                <a:latin typeface="+mj-lt"/>
              </a:rPr>
              <a:t>the</a:t>
            </a:r>
            <a:r>
              <a:rPr lang="tr-TR" b="1" dirty="0">
                <a:latin typeface="+mj-lt"/>
              </a:rPr>
              <a:t> </a:t>
            </a:r>
            <a:r>
              <a:rPr lang="tr-TR" b="1" dirty="0" err="1">
                <a:latin typeface="+mj-lt"/>
              </a:rPr>
              <a:t>European</a:t>
            </a:r>
            <a:r>
              <a:rPr lang="tr-TR" b="1" dirty="0">
                <a:latin typeface="+mj-lt"/>
              </a:rPr>
              <a:t> </a:t>
            </a:r>
            <a:r>
              <a:rPr lang="tr-TR" b="1" dirty="0" err="1">
                <a:latin typeface="+mj-lt"/>
              </a:rPr>
              <a:t>Youth</a:t>
            </a:r>
            <a:r>
              <a:rPr lang="tr-TR" b="1" dirty="0">
                <a:latin typeface="+mj-lt"/>
              </a:rPr>
              <a:t> Forum </a:t>
            </a:r>
            <a:r>
              <a:rPr lang="tr-TR" b="1" dirty="0" err="1">
                <a:latin typeface="+mj-lt"/>
              </a:rPr>
              <a:t>to</a:t>
            </a:r>
            <a:r>
              <a:rPr lang="tr-TR" b="1" dirty="0">
                <a:latin typeface="+mj-lt"/>
              </a:rPr>
              <a:t> </a:t>
            </a:r>
            <a:r>
              <a:rPr lang="tr-TR" b="1" dirty="0" err="1">
                <a:latin typeface="+mj-lt"/>
              </a:rPr>
              <a:t>ensure</a:t>
            </a:r>
            <a:r>
              <a:rPr lang="tr-TR" b="1" dirty="0">
                <a:latin typeface="+mj-lt"/>
              </a:rPr>
              <a:t> </a:t>
            </a:r>
            <a:r>
              <a:rPr lang="tr-TR" b="1" dirty="0" err="1">
                <a:latin typeface="+mj-lt"/>
              </a:rPr>
              <a:t>meaningful</a:t>
            </a:r>
            <a:r>
              <a:rPr lang="tr-TR" b="1" dirty="0">
                <a:latin typeface="+mj-lt"/>
              </a:rPr>
              <a:t> </a:t>
            </a:r>
            <a:r>
              <a:rPr lang="tr-TR" b="1" dirty="0" err="1">
                <a:latin typeface="+mj-lt"/>
              </a:rPr>
              <a:t>youth</a:t>
            </a:r>
            <a:r>
              <a:rPr lang="tr-TR" b="1" dirty="0">
                <a:latin typeface="+mj-lt"/>
              </a:rPr>
              <a:t> </a:t>
            </a:r>
            <a:r>
              <a:rPr lang="tr-TR" b="1" dirty="0" err="1">
                <a:latin typeface="+mj-lt"/>
              </a:rPr>
              <a:t>participation</a:t>
            </a:r>
            <a:r>
              <a:rPr lang="tr-TR" b="1" dirty="0">
                <a:latin typeface="+mj-lt"/>
              </a:rPr>
              <a:t> at </a:t>
            </a:r>
            <a:r>
              <a:rPr lang="tr-TR" b="1" dirty="0" err="1">
                <a:latin typeface="+mj-lt"/>
              </a:rPr>
              <a:t>local</a:t>
            </a:r>
            <a:r>
              <a:rPr lang="tr-TR" b="1" dirty="0">
                <a:latin typeface="+mj-lt"/>
              </a:rPr>
              <a:t> </a:t>
            </a:r>
            <a:r>
              <a:rPr lang="tr-TR" b="1" dirty="0" err="1">
                <a:latin typeface="+mj-lt"/>
              </a:rPr>
              <a:t>level</a:t>
            </a:r>
            <a:endParaRPr lang="tr-TR" b="1" dirty="0">
              <a:latin typeface="+mj-lt"/>
            </a:endParaRPr>
          </a:p>
        </p:txBody>
      </p:sp>
      <p:pic>
        <p:nvPicPr>
          <p:cNvPr id="5" name="Resim 4" descr="metin, kişi, şahıs, poster, giyim içeren bir resim&#10;&#10;Açıklama otomatik olarak oluşturuldu">
            <a:extLst>
              <a:ext uri="{FF2B5EF4-FFF2-40B4-BE49-F238E27FC236}">
                <a16:creationId xmlns:a16="http://schemas.microsoft.com/office/drawing/2014/main" id="{9CB7089E-68FF-0B28-7F66-5D36A2B5F4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7200" y="3017996"/>
            <a:ext cx="365760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0153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34C52E9-8B9D-CA5B-F08A-0A88CA0215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18565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tr-TR" b="1" dirty="0"/>
              <a:t>Watch </a:t>
            </a:r>
            <a:r>
              <a:rPr lang="tr-TR" b="1" dirty="0" err="1"/>
              <a:t>This</a:t>
            </a:r>
            <a:r>
              <a:rPr lang="tr-TR" b="1" dirty="0"/>
              <a:t> Space:</a:t>
            </a:r>
            <a:br>
              <a:rPr lang="tr-TR" b="1" dirty="0"/>
            </a:br>
            <a:r>
              <a:rPr lang="tr-TR" dirty="0" err="1"/>
              <a:t>Local</a:t>
            </a:r>
            <a:r>
              <a:rPr lang="tr-TR" dirty="0"/>
              <a:t> </a:t>
            </a:r>
            <a:r>
              <a:rPr lang="tr-TR" dirty="0" err="1"/>
              <a:t>elections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local</a:t>
            </a:r>
            <a:r>
              <a:rPr lang="tr-TR" dirty="0"/>
              <a:t> </a:t>
            </a:r>
            <a:r>
              <a:rPr lang="tr-TR" dirty="0" err="1"/>
              <a:t>youth</a:t>
            </a:r>
            <a:r>
              <a:rPr lang="tr-TR" dirty="0"/>
              <a:t> </a:t>
            </a:r>
            <a:r>
              <a:rPr lang="tr-TR" dirty="0" err="1"/>
              <a:t>policies</a:t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3556921-95F5-9BD2-6080-C104416EFA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81764"/>
            <a:ext cx="10515600" cy="2835592"/>
          </a:xfrm>
        </p:spPr>
        <p:txBody>
          <a:bodyPr>
            <a:normAutofit/>
          </a:bodyPr>
          <a:lstStyle/>
          <a:p>
            <a:r>
              <a:rPr lang="tr-TR" b="1" dirty="0" err="1">
                <a:latin typeface="+mj-lt"/>
              </a:rPr>
              <a:t>Campaigning</a:t>
            </a:r>
            <a:r>
              <a:rPr lang="tr-TR" b="1" dirty="0">
                <a:latin typeface="+mj-lt"/>
              </a:rPr>
              <a:t> </a:t>
            </a:r>
            <a:r>
              <a:rPr lang="tr-TR" b="1" dirty="0" err="1">
                <a:latin typeface="+mj-lt"/>
              </a:rPr>
              <a:t>for</a:t>
            </a:r>
            <a:r>
              <a:rPr lang="tr-TR" b="1" dirty="0">
                <a:latin typeface="+mj-lt"/>
              </a:rPr>
              <a:t> </a:t>
            </a:r>
            <a:r>
              <a:rPr lang="tr-TR" b="1" dirty="0" err="1">
                <a:latin typeface="+mj-lt"/>
              </a:rPr>
              <a:t>youth</a:t>
            </a:r>
            <a:r>
              <a:rPr lang="tr-TR" b="1" dirty="0">
                <a:latin typeface="+mj-lt"/>
              </a:rPr>
              <a:t> </a:t>
            </a:r>
            <a:r>
              <a:rPr lang="tr-TR" b="1" dirty="0" err="1">
                <a:latin typeface="+mj-lt"/>
              </a:rPr>
              <a:t>participation</a:t>
            </a:r>
            <a:r>
              <a:rPr lang="tr-TR" b="1" dirty="0">
                <a:latin typeface="+mj-lt"/>
              </a:rPr>
              <a:t> in </a:t>
            </a:r>
            <a:r>
              <a:rPr lang="tr-TR" b="1" dirty="0" err="1">
                <a:latin typeface="+mj-lt"/>
              </a:rPr>
              <a:t>local</a:t>
            </a:r>
            <a:r>
              <a:rPr lang="tr-TR" b="1" dirty="0">
                <a:latin typeface="+mj-lt"/>
              </a:rPr>
              <a:t> </a:t>
            </a:r>
            <a:r>
              <a:rPr lang="tr-TR" b="1" dirty="0" err="1">
                <a:latin typeface="+mj-lt"/>
              </a:rPr>
              <a:t>elections</a:t>
            </a:r>
            <a:r>
              <a:rPr lang="tr-TR" b="1" dirty="0">
                <a:latin typeface="+mj-lt"/>
              </a:rPr>
              <a:t> 2024</a:t>
            </a:r>
          </a:p>
          <a:p>
            <a:r>
              <a:rPr lang="tr-TR" b="1" dirty="0">
                <a:latin typeface="+mj-lt"/>
              </a:rPr>
              <a:t>Program </a:t>
            </a:r>
            <a:r>
              <a:rPr lang="tr-TR" b="1" dirty="0" err="1">
                <a:latin typeface="+mj-lt"/>
              </a:rPr>
              <a:t>for</a:t>
            </a:r>
            <a:r>
              <a:rPr lang="tr-TR" b="1" dirty="0">
                <a:latin typeface="+mj-lt"/>
              </a:rPr>
              <a:t> </a:t>
            </a:r>
            <a:r>
              <a:rPr lang="tr-TR" b="1" dirty="0" err="1">
                <a:latin typeface="+mj-lt"/>
              </a:rPr>
              <a:t>building</a:t>
            </a:r>
            <a:r>
              <a:rPr lang="tr-TR" b="1" dirty="0">
                <a:latin typeface="+mj-lt"/>
              </a:rPr>
              <a:t> </a:t>
            </a:r>
            <a:r>
              <a:rPr lang="tr-TR" b="1" dirty="0" err="1">
                <a:latin typeface="+mj-lt"/>
              </a:rPr>
              <a:t>capacities</a:t>
            </a:r>
            <a:r>
              <a:rPr lang="tr-TR" b="1" dirty="0">
                <a:latin typeface="+mj-lt"/>
              </a:rPr>
              <a:t> of </a:t>
            </a:r>
            <a:r>
              <a:rPr lang="tr-TR" b="1" dirty="0" err="1">
                <a:latin typeface="+mj-lt"/>
              </a:rPr>
              <a:t>municipal</a:t>
            </a:r>
            <a:r>
              <a:rPr lang="tr-TR" b="1" dirty="0">
                <a:latin typeface="+mj-lt"/>
              </a:rPr>
              <a:t> </a:t>
            </a:r>
            <a:r>
              <a:rPr lang="tr-TR" b="1" dirty="0" err="1">
                <a:latin typeface="+mj-lt"/>
              </a:rPr>
              <a:t>workers</a:t>
            </a:r>
            <a:r>
              <a:rPr lang="tr-TR" b="1" dirty="0">
                <a:latin typeface="+mj-lt"/>
              </a:rPr>
              <a:t> </a:t>
            </a:r>
            <a:r>
              <a:rPr lang="tr-TR" b="1" dirty="0" err="1">
                <a:latin typeface="+mj-lt"/>
              </a:rPr>
              <a:t>and</a:t>
            </a:r>
            <a:r>
              <a:rPr lang="tr-TR" b="1" dirty="0">
                <a:latin typeface="+mj-lt"/>
              </a:rPr>
              <a:t> </a:t>
            </a:r>
            <a:r>
              <a:rPr lang="tr-TR" b="1" dirty="0" err="1">
                <a:latin typeface="+mj-lt"/>
              </a:rPr>
              <a:t>empowering</a:t>
            </a:r>
            <a:r>
              <a:rPr lang="tr-TR" b="1" dirty="0">
                <a:latin typeface="+mj-lt"/>
              </a:rPr>
              <a:t> </a:t>
            </a:r>
            <a:r>
              <a:rPr lang="tr-TR" b="1" dirty="0" err="1">
                <a:latin typeface="+mj-lt"/>
              </a:rPr>
              <a:t>young</a:t>
            </a:r>
            <a:r>
              <a:rPr lang="tr-TR" b="1" dirty="0">
                <a:latin typeface="+mj-lt"/>
              </a:rPr>
              <a:t> </a:t>
            </a:r>
            <a:r>
              <a:rPr lang="tr-TR" b="1" dirty="0" err="1">
                <a:latin typeface="+mj-lt"/>
              </a:rPr>
              <a:t>people</a:t>
            </a:r>
            <a:r>
              <a:rPr lang="tr-TR" b="1" dirty="0">
                <a:latin typeface="+mj-lt"/>
              </a:rPr>
              <a:t> </a:t>
            </a:r>
            <a:r>
              <a:rPr lang="tr-TR" b="1" dirty="0" err="1">
                <a:latin typeface="+mj-lt"/>
              </a:rPr>
              <a:t>to</a:t>
            </a:r>
            <a:r>
              <a:rPr lang="tr-TR" b="1" dirty="0">
                <a:latin typeface="+mj-lt"/>
              </a:rPr>
              <a:t> </a:t>
            </a:r>
            <a:r>
              <a:rPr lang="tr-TR" b="1" dirty="0" err="1">
                <a:latin typeface="+mj-lt"/>
              </a:rPr>
              <a:t>develop</a:t>
            </a:r>
            <a:r>
              <a:rPr lang="tr-TR" b="1" dirty="0">
                <a:latin typeface="+mj-lt"/>
              </a:rPr>
              <a:t> </a:t>
            </a:r>
            <a:r>
              <a:rPr lang="tr-TR" b="1" dirty="0" err="1">
                <a:latin typeface="+mj-lt"/>
              </a:rPr>
              <a:t>participatory</a:t>
            </a:r>
            <a:r>
              <a:rPr lang="tr-TR" b="1" dirty="0">
                <a:latin typeface="+mj-lt"/>
              </a:rPr>
              <a:t>, </a:t>
            </a:r>
            <a:r>
              <a:rPr lang="tr-TR" b="1" dirty="0" err="1">
                <a:latin typeface="+mj-lt"/>
              </a:rPr>
              <a:t>inclusive</a:t>
            </a:r>
            <a:r>
              <a:rPr lang="tr-TR" b="1" dirty="0">
                <a:latin typeface="+mj-lt"/>
              </a:rPr>
              <a:t> </a:t>
            </a:r>
            <a:r>
              <a:rPr lang="tr-TR" b="1" dirty="0" err="1">
                <a:latin typeface="+mj-lt"/>
              </a:rPr>
              <a:t>and</a:t>
            </a:r>
            <a:r>
              <a:rPr lang="tr-TR" b="1" dirty="0">
                <a:latin typeface="+mj-lt"/>
              </a:rPr>
              <a:t> </a:t>
            </a:r>
            <a:r>
              <a:rPr lang="tr-TR" b="1" dirty="0" err="1">
                <a:latin typeface="+mj-lt"/>
              </a:rPr>
              <a:t>rights-based</a:t>
            </a:r>
            <a:r>
              <a:rPr lang="tr-TR" b="1" dirty="0">
                <a:latin typeface="+mj-lt"/>
              </a:rPr>
              <a:t> </a:t>
            </a:r>
            <a:r>
              <a:rPr lang="tr-TR" b="1" dirty="0" err="1">
                <a:latin typeface="+mj-lt"/>
              </a:rPr>
              <a:t>local</a:t>
            </a:r>
            <a:r>
              <a:rPr lang="tr-TR" b="1" dirty="0">
                <a:latin typeface="+mj-lt"/>
              </a:rPr>
              <a:t> </a:t>
            </a:r>
            <a:r>
              <a:rPr lang="tr-TR" b="1" dirty="0" err="1">
                <a:latin typeface="+mj-lt"/>
              </a:rPr>
              <a:t>youth</a:t>
            </a:r>
            <a:r>
              <a:rPr lang="tr-TR" b="1" dirty="0">
                <a:latin typeface="+mj-lt"/>
              </a:rPr>
              <a:t> </a:t>
            </a:r>
            <a:r>
              <a:rPr lang="tr-TR" b="1" dirty="0" err="1">
                <a:latin typeface="+mj-lt"/>
              </a:rPr>
              <a:t>policies</a:t>
            </a:r>
            <a:r>
              <a:rPr lang="tr-TR" b="1" dirty="0">
                <a:latin typeface="+mj-lt"/>
              </a:rPr>
              <a:t> in </a:t>
            </a:r>
            <a:r>
              <a:rPr lang="tr-TR" b="1" dirty="0" err="1">
                <a:latin typeface="+mj-lt"/>
              </a:rPr>
              <a:t>the</a:t>
            </a:r>
            <a:r>
              <a:rPr lang="tr-TR" b="1" dirty="0">
                <a:latin typeface="+mj-lt"/>
              </a:rPr>
              <a:t> post-</a:t>
            </a:r>
            <a:r>
              <a:rPr lang="tr-TR" b="1" dirty="0" err="1">
                <a:latin typeface="+mj-lt"/>
              </a:rPr>
              <a:t>elections</a:t>
            </a:r>
            <a:r>
              <a:rPr lang="tr-TR" b="1" dirty="0">
                <a:latin typeface="+mj-lt"/>
              </a:rPr>
              <a:t> </a:t>
            </a:r>
            <a:r>
              <a:rPr lang="tr-TR" b="1" dirty="0" err="1">
                <a:latin typeface="+mj-lt"/>
              </a:rPr>
              <a:t>period</a:t>
            </a:r>
            <a:r>
              <a:rPr lang="tr-TR" b="1" dirty="0">
                <a:latin typeface="+mj-lt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7725037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Текст 25">
            <a:extLst>
              <a:ext uri="{FF2B5EF4-FFF2-40B4-BE49-F238E27FC236}">
                <a16:creationId xmlns:a16="http://schemas.microsoft.com/office/drawing/2014/main" id="{3E11C6EA-CABC-5D46-A729-A0D1667E6543}"/>
              </a:ext>
            </a:extLst>
          </p:cNvPr>
          <p:cNvSpPr txBox="1">
            <a:spLocks/>
          </p:cNvSpPr>
          <p:nvPr/>
        </p:nvSpPr>
        <p:spPr>
          <a:xfrm>
            <a:off x="2426016" y="2882672"/>
            <a:ext cx="3295443" cy="8889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rgbClr val="0B54A0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dirty="0">
                <a:solidFill>
                  <a:srgbClr val="125DAD"/>
                </a:solidFill>
                <a:latin typeface="Calibri"/>
              </a:rPr>
              <a:t>Thank you for the attention.</a:t>
            </a:r>
            <a:endParaRPr lang="ru-RU" dirty="0">
              <a:solidFill>
                <a:srgbClr val="125DAD"/>
              </a:solidFill>
              <a:latin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4598A30-7749-9147-9FD7-689670AE3F94}"/>
              </a:ext>
            </a:extLst>
          </p:cNvPr>
          <p:cNvSpPr txBox="1"/>
          <p:nvPr/>
        </p:nvSpPr>
        <p:spPr>
          <a:xfrm>
            <a:off x="1933574" y="2482985"/>
            <a:ext cx="4924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>
                    <a:lumMod val="65000"/>
                  </a:schemeClr>
                </a:solidFill>
              </a:rPr>
              <a:t>&gt;&gt;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A09EE9D-2505-3A48-97E6-841517E1973A}"/>
              </a:ext>
            </a:extLst>
          </p:cNvPr>
          <p:cNvSpPr txBox="1"/>
          <p:nvPr/>
        </p:nvSpPr>
        <p:spPr>
          <a:xfrm rot="10800000">
            <a:off x="4348727" y="3557998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>
                    <a:lumMod val="65000"/>
                  </a:schemeClr>
                </a:solidFill>
              </a:rPr>
              <a:t>&gt;&gt;</a:t>
            </a:r>
          </a:p>
        </p:txBody>
      </p:sp>
      <p:sp>
        <p:nvSpPr>
          <p:cNvPr id="2" name="Rectangle 11">
            <a:extLst>
              <a:ext uri="{FF2B5EF4-FFF2-40B4-BE49-F238E27FC236}">
                <a16:creationId xmlns:a16="http://schemas.microsoft.com/office/drawing/2014/main" id="{35D64FA2-E1E7-0333-1280-5CFE83692585}"/>
              </a:ext>
            </a:extLst>
          </p:cNvPr>
          <p:cNvSpPr/>
          <p:nvPr/>
        </p:nvSpPr>
        <p:spPr>
          <a:xfrm>
            <a:off x="447573" y="4462227"/>
            <a:ext cx="395688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Baran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Şengül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Capacity Development Coordinator</a:t>
            </a:r>
          </a:p>
          <a:p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baran.sengul@go-for.org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Youth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Organisations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Forum (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GoFor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604015927"/>
      </p:ext>
    </p:extLst>
  </p:cSld>
  <p:clrMapOvr>
    <a:masterClrMapping/>
  </p:clrMapOvr>
</p:sld>
</file>

<file path=ppt/theme/theme1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854</TotalTime>
  <Words>544</Words>
  <Application>Microsoft Macintosh PowerPoint</Application>
  <PresentationFormat>Widescreen</PresentationFormat>
  <Paragraphs>67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Calibri</vt:lpstr>
      <vt:lpstr>Calibri Light</vt:lpstr>
      <vt:lpstr>Times New Roman</vt:lpstr>
      <vt:lpstr>1_Custom Design</vt:lpstr>
      <vt:lpstr>Custom Design</vt:lpstr>
      <vt:lpstr>Office Theme</vt:lpstr>
      <vt:lpstr>PowerPoint Presentation</vt:lpstr>
      <vt:lpstr>PowerPoint Presentation</vt:lpstr>
      <vt:lpstr>Youth Organisations Forum</vt:lpstr>
      <vt:lpstr>Background</vt:lpstr>
      <vt:lpstr>Localisation Strategy</vt:lpstr>
      <vt:lpstr>Previous Work: Local Youth Policy Development Guideline with Istanbul Policy Center in 2019 </vt:lpstr>
      <vt:lpstr>Previous Work: Go For Youth between 2020-2023  with the support of the EU  </vt:lpstr>
      <vt:lpstr>Previous Work: Youth in Policy Youth in Pandemic in 2021 with the support of Black Sea Trust - GMF </vt:lpstr>
      <vt:lpstr>Watch This Space: European Youth Capital </vt:lpstr>
      <vt:lpstr>Watch This Space: Local elections and local youth policies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ÖZGE KONURALP</cp:lastModifiedBy>
  <cp:revision>25</cp:revision>
  <dcterms:created xsi:type="dcterms:W3CDTF">2022-06-01T11:19:18Z</dcterms:created>
  <dcterms:modified xsi:type="dcterms:W3CDTF">2023-05-31T09:27:18Z</dcterms:modified>
</cp:coreProperties>
</file>