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8" r:id="rId1"/>
    <p:sldMasterId id="2147483684" r:id="rId2"/>
    <p:sldMasterId id="2147483722" r:id="rId3"/>
  </p:sldMasterIdLst>
  <p:notesMasterIdLst>
    <p:notesMasterId r:id="rId11"/>
  </p:notesMasterIdLst>
  <p:sldIdLst>
    <p:sldId id="256" r:id="rId4"/>
    <p:sldId id="259" r:id="rId5"/>
    <p:sldId id="257" r:id="rId6"/>
    <p:sldId id="260" r:id="rId7"/>
    <p:sldId id="261" r:id="rId8"/>
    <p:sldId id="262" r:id="rId9"/>
    <p:sldId id="263" r:id="rId10"/>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DAD"/>
    <a:srgbClr val="42A5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7"/>
    <p:restoredTop sz="88489" autoAdjust="0"/>
  </p:normalViewPr>
  <p:slideViewPr>
    <p:cSldViewPr snapToGrid="0" snapToObjects="1">
      <p:cViewPr varScale="1">
        <p:scale>
          <a:sx n="106" d="100"/>
          <a:sy n="106" d="100"/>
        </p:scale>
        <p:origin x="656" y="176"/>
      </p:cViewPr>
      <p:guideLst/>
    </p:cSldViewPr>
  </p:slideViewPr>
  <p:notesTextViewPr>
    <p:cViewPr>
      <p:scale>
        <a:sx n="1" d="1"/>
        <a:sy n="1" d="1"/>
      </p:scale>
      <p:origin x="0" y="0"/>
    </p:cViewPr>
  </p:notesTextViewPr>
  <p:notesViewPr>
    <p:cSldViewPr snapToGrid="0" snapToObjects="1">
      <p:cViewPr varScale="1">
        <p:scale>
          <a:sx n="65" d="100"/>
          <a:sy n="65" d="100"/>
        </p:scale>
        <p:origin x="315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D0E6BB-B9F3-4CDC-A3D3-8263BE08369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2FE9C746-B60E-4786-9060-656F99D6CBBC}">
      <dgm:prSet phldrT="[Текст]"/>
      <dgm:spPr/>
      <dgm:t>
        <a:bodyPr/>
        <a:lstStyle/>
        <a:p>
          <a:r>
            <a:rPr lang="en-US" b="1" dirty="0"/>
            <a:t>Idea</a:t>
          </a:r>
        </a:p>
      </dgm:t>
    </dgm:pt>
    <dgm:pt modelId="{C36B20EC-3B5E-41D9-83D4-4A89F49D42AE}" type="parTrans" cxnId="{B17E5BA6-5943-4033-9E2C-24CCAB7716F7}">
      <dgm:prSet/>
      <dgm:spPr/>
      <dgm:t>
        <a:bodyPr/>
        <a:lstStyle/>
        <a:p>
          <a:endParaRPr lang="en-US"/>
        </a:p>
      </dgm:t>
    </dgm:pt>
    <dgm:pt modelId="{DABA558C-4259-4B57-9588-2B54B1F6BA83}" type="sibTrans" cxnId="{B17E5BA6-5943-4033-9E2C-24CCAB7716F7}">
      <dgm:prSet/>
      <dgm:spPr/>
      <dgm:t>
        <a:bodyPr/>
        <a:lstStyle/>
        <a:p>
          <a:endParaRPr lang="en-US"/>
        </a:p>
      </dgm:t>
    </dgm:pt>
    <dgm:pt modelId="{FDC0A23B-FA75-4FDE-B8F8-D55B56795B24}">
      <dgm:prSet phldrT="[Текст]"/>
      <dgm:spPr/>
      <dgm:t>
        <a:bodyPr/>
        <a:lstStyle/>
        <a:p>
          <a:r>
            <a:rPr lang="en-US" dirty="0"/>
            <a:t>Came from civil society </a:t>
          </a:r>
        </a:p>
      </dgm:t>
    </dgm:pt>
    <dgm:pt modelId="{9CFB4A47-326D-4968-BD0D-DE7805A5A818}" type="parTrans" cxnId="{7070BD91-D97B-466F-A3A4-D2C3D4F4BFFF}">
      <dgm:prSet/>
      <dgm:spPr/>
      <dgm:t>
        <a:bodyPr/>
        <a:lstStyle/>
        <a:p>
          <a:endParaRPr lang="en-US"/>
        </a:p>
      </dgm:t>
    </dgm:pt>
    <dgm:pt modelId="{FB3B52F3-7FB8-450C-9B4D-D9C1F4FBFE67}" type="sibTrans" cxnId="{7070BD91-D97B-466F-A3A4-D2C3D4F4BFFF}">
      <dgm:prSet/>
      <dgm:spPr/>
      <dgm:t>
        <a:bodyPr/>
        <a:lstStyle/>
        <a:p>
          <a:endParaRPr lang="en-US"/>
        </a:p>
      </dgm:t>
    </dgm:pt>
    <dgm:pt modelId="{D00AB93D-156D-4AD1-8FD7-7BD94CFC6E63}">
      <dgm:prSet phldrT="[Текст]"/>
      <dgm:spPr/>
      <dgm:t>
        <a:bodyPr/>
        <a:lstStyle/>
        <a:p>
          <a:r>
            <a:rPr lang="en-US" b="1" dirty="0"/>
            <a:t>Acceptance</a:t>
          </a:r>
        </a:p>
      </dgm:t>
    </dgm:pt>
    <dgm:pt modelId="{17F1B979-0BF8-47EF-AD3E-68BF235F1D6B}" type="parTrans" cxnId="{3B81BC6B-72EC-4B16-A670-9B95C2ABCADE}">
      <dgm:prSet/>
      <dgm:spPr/>
      <dgm:t>
        <a:bodyPr/>
        <a:lstStyle/>
        <a:p>
          <a:endParaRPr lang="en-US"/>
        </a:p>
      </dgm:t>
    </dgm:pt>
    <dgm:pt modelId="{BD334F5F-F2D7-4B44-9B6D-D68FA1EFE75E}" type="sibTrans" cxnId="{3B81BC6B-72EC-4B16-A670-9B95C2ABCADE}">
      <dgm:prSet/>
      <dgm:spPr/>
      <dgm:t>
        <a:bodyPr/>
        <a:lstStyle/>
        <a:p>
          <a:endParaRPr lang="en-US"/>
        </a:p>
      </dgm:t>
    </dgm:pt>
    <dgm:pt modelId="{01281C55-95B5-4937-AFDC-EDBA016EBD38}">
      <dgm:prSet phldrT="[Текст]"/>
      <dgm:spPr/>
      <dgm:t>
        <a:bodyPr/>
        <a:lstStyle/>
        <a:p>
          <a:r>
            <a:rPr lang="en-US" dirty="0"/>
            <a:t>Accepted  by the MoF and promoted  as his own idea </a:t>
          </a:r>
        </a:p>
      </dgm:t>
    </dgm:pt>
    <dgm:pt modelId="{58D16C99-C661-415B-8B28-30D4C7B346D0}" type="parTrans" cxnId="{A4066579-72FF-4C20-B6AD-7E57CAA57501}">
      <dgm:prSet/>
      <dgm:spPr/>
      <dgm:t>
        <a:bodyPr/>
        <a:lstStyle/>
        <a:p>
          <a:endParaRPr lang="en-US"/>
        </a:p>
      </dgm:t>
    </dgm:pt>
    <dgm:pt modelId="{CABF1D13-49EA-4BE5-9B09-74F616A4E06B}" type="sibTrans" cxnId="{A4066579-72FF-4C20-B6AD-7E57CAA57501}">
      <dgm:prSet/>
      <dgm:spPr/>
      <dgm:t>
        <a:bodyPr/>
        <a:lstStyle/>
        <a:p>
          <a:endParaRPr lang="en-US"/>
        </a:p>
      </dgm:t>
    </dgm:pt>
    <dgm:pt modelId="{7D71E364-1077-4C39-BF74-E8D0B2FCE5F3}">
      <dgm:prSet phldrT="[Текст]"/>
      <dgm:spPr/>
      <dgm:t>
        <a:bodyPr/>
        <a:lstStyle/>
        <a:p>
          <a:r>
            <a:rPr lang="en-US" b="1" dirty="0"/>
            <a:t>Push forward</a:t>
          </a:r>
        </a:p>
      </dgm:t>
    </dgm:pt>
    <dgm:pt modelId="{1F3238EA-8000-4127-98D0-C858A356E4FC}" type="parTrans" cxnId="{61F36CD9-A3EA-46CB-A602-9D4D91E5E031}">
      <dgm:prSet/>
      <dgm:spPr/>
      <dgm:t>
        <a:bodyPr/>
        <a:lstStyle/>
        <a:p>
          <a:endParaRPr lang="en-US"/>
        </a:p>
      </dgm:t>
    </dgm:pt>
    <dgm:pt modelId="{FAA5C9FE-1F27-48E9-8276-6CEEB4493709}" type="sibTrans" cxnId="{61F36CD9-A3EA-46CB-A602-9D4D91E5E031}">
      <dgm:prSet/>
      <dgm:spPr/>
      <dgm:t>
        <a:bodyPr/>
        <a:lstStyle/>
        <a:p>
          <a:endParaRPr lang="en-US"/>
        </a:p>
      </dgm:t>
    </dgm:pt>
    <dgm:pt modelId="{2D4BD886-B8E5-44DF-9417-F83CA1EABD1E}">
      <dgm:prSet phldrT="[Текст]"/>
      <dgm:spPr/>
      <dgm:t>
        <a:bodyPr/>
        <a:lstStyle/>
        <a:p>
          <a:r>
            <a:rPr lang="en-US" dirty="0"/>
            <a:t>Envisaged in OGP’s National Action Plan 2018-2020</a:t>
          </a:r>
        </a:p>
      </dgm:t>
    </dgm:pt>
    <dgm:pt modelId="{2C9743C4-E5A6-4589-B3CC-D60CFD7D6C1F}" type="parTrans" cxnId="{190176FD-FDC3-4ED3-8839-E332FAD1BD87}">
      <dgm:prSet/>
      <dgm:spPr/>
      <dgm:t>
        <a:bodyPr/>
        <a:lstStyle/>
        <a:p>
          <a:endParaRPr lang="en-US"/>
        </a:p>
      </dgm:t>
    </dgm:pt>
    <dgm:pt modelId="{960A6325-A31A-48C2-867A-458D3C3FCD0F}" type="sibTrans" cxnId="{190176FD-FDC3-4ED3-8839-E332FAD1BD87}">
      <dgm:prSet/>
      <dgm:spPr/>
      <dgm:t>
        <a:bodyPr/>
        <a:lstStyle/>
        <a:p>
          <a:endParaRPr lang="en-US"/>
        </a:p>
      </dgm:t>
    </dgm:pt>
    <dgm:pt modelId="{42CA85D2-1265-4E8B-A78C-26A89D4DEACC}">
      <dgm:prSet phldrT="[Текст]"/>
      <dgm:spPr/>
      <dgm:t>
        <a:bodyPr/>
        <a:lstStyle/>
        <a:p>
          <a:r>
            <a:rPr lang="en-US" b="1" dirty="0"/>
            <a:t>Funding</a:t>
          </a:r>
        </a:p>
      </dgm:t>
    </dgm:pt>
    <dgm:pt modelId="{FB2C72C1-EE85-43D3-A54D-B15D7FCF46B1}" type="parTrans" cxnId="{2345CBF9-E00E-4BBC-B11B-7082CE532E7F}">
      <dgm:prSet/>
      <dgm:spPr/>
      <dgm:t>
        <a:bodyPr/>
        <a:lstStyle/>
        <a:p>
          <a:endParaRPr lang="en-US"/>
        </a:p>
      </dgm:t>
    </dgm:pt>
    <dgm:pt modelId="{60B69870-DA85-4F42-869E-75F034B08C9F}" type="sibTrans" cxnId="{2345CBF9-E00E-4BBC-B11B-7082CE532E7F}">
      <dgm:prSet/>
      <dgm:spPr/>
      <dgm:t>
        <a:bodyPr/>
        <a:lstStyle/>
        <a:p>
          <a:endParaRPr lang="en-US"/>
        </a:p>
      </dgm:t>
    </dgm:pt>
    <dgm:pt modelId="{CB5D3D93-4FBA-4D83-955F-3FBA2FC6A48D}">
      <dgm:prSet phldrT="[Текст]"/>
      <dgm:spPr/>
      <dgm:t>
        <a:bodyPr/>
        <a:lstStyle/>
        <a:p>
          <a:r>
            <a:rPr lang="en-US" b="1" dirty="0"/>
            <a:t>Realization</a:t>
          </a:r>
        </a:p>
      </dgm:t>
    </dgm:pt>
    <dgm:pt modelId="{FC659B56-54EC-44C4-9B02-634FF2582DA5}" type="parTrans" cxnId="{2405FDB1-878F-4CFD-A440-630ADD4B2228}">
      <dgm:prSet/>
      <dgm:spPr/>
      <dgm:t>
        <a:bodyPr/>
        <a:lstStyle/>
        <a:p>
          <a:endParaRPr lang="en-US"/>
        </a:p>
      </dgm:t>
    </dgm:pt>
    <dgm:pt modelId="{07A11B07-7447-44A1-9C99-E5CB75025CC3}" type="sibTrans" cxnId="{2405FDB1-878F-4CFD-A440-630ADD4B2228}">
      <dgm:prSet/>
      <dgm:spPr/>
      <dgm:t>
        <a:bodyPr/>
        <a:lstStyle/>
        <a:p>
          <a:endParaRPr lang="en-US"/>
        </a:p>
      </dgm:t>
    </dgm:pt>
    <dgm:pt modelId="{E0D2F966-E99F-42C6-8865-84BA3FBC26AE}">
      <dgm:prSet phldrT="[Текст]"/>
      <dgm:spPr/>
      <dgm:t>
        <a:bodyPr/>
        <a:lstStyle/>
        <a:p>
          <a:r>
            <a:rPr lang="en-US" b="1" dirty="0"/>
            <a:t>Function</a:t>
          </a:r>
        </a:p>
      </dgm:t>
    </dgm:pt>
    <dgm:pt modelId="{929D0623-5A0C-4798-8440-DB50E22C619B}" type="parTrans" cxnId="{E1CD6F35-B45F-48EF-8DE7-1B4B0CC5A8AD}">
      <dgm:prSet/>
      <dgm:spPr/>
      <dgm:t>
        <a:bodyPr/>
        <a:lstStyle/>
        <a:p>
          <a:endParaRPr lang="en-US"/>
        </a:p>
      </dgm:t>
    </dgm:pt>
    <dgm:pt modelId="{1AAD4028-3B9F-4D5C-87E7-71132DF6754B}" type="sibTrans" cxnId="{E1CD6F35-B45F-48EF-8DE7-1B4B0CC5A8AD}">
      <dgm:prSet/>
      <dgm:spPr/>
      <dgm:t>
        <a:bodyPr/>
        <a:lstStyle/>
        <a:p>
          <a:endParaRPr lang="en-US"/>
        </a:p>
      </dgm:t>
    </dgm:pt>
    <dgm:pt modelId="{0C9C97BC-488D-4AB8-BA91-9A11E63CB5D8}">
      <dgm:prSet phldrT="[Текст]"/>
      <dgm:spPr/>
      <dgm:t>
        <a:bodyPr/>
        <a:lstStyle/>
        <a:p>
          <a:r>
            <a:rPr lang="en-US" dirty="0"/>
            <a:t>No one wanted to accept</a:t>
          </a:r>
        </a:p>
      </dgm:t>
    </dgm:pt>
    <dgm:pt modelId="{DAE8C3B4-69D2-4E8C-A714-23AE9A91F793}" type="parTrans" cxnId="{D819E3FF-085D-48DD-9F4B-83F8470F5E2E}">
      <dgm:prSet/>
      <dgm:spPr/>
      <dgm:t>
        <a:bodyPr/>
        <a:lstStyle/>
        <a:p>
          <a:endParaRPr lang="en-US"/>
        </a:p>
      </dgm:t>
    </dgm:pt>
    <dgm:pt modelId="{12D146A7-F838-41D2-8E4E-B320A9CF465E}" type="sibTrans" cxnId="{D819E3FF-085D-48DD-9F4B-83F8470F5E2E}">
      <dgm:prSet/>
      <dgm:spPr/>
      <dgm:t>
        <a:bodyPr/>
        <a:lstStyle/>
        <a:p>
          <a:endParaRPr lang="en-US"/>
        </a:p>
      </dgm:t>
    </dgm:pt>
    <dgm:pt modelId="{C9445D4C-38D8-4C0B-A384-1BADA5FA341C}">
      <dgm:prSet/>
      <dgm:spPr/>
      <dgm:t>
        <a:bodyPr/>
        <a:lstStyle/>
        <a:p>
          <a:r>
            <a:rPr lang="en-US" dirty="0"/>
            <a:t>Foreign donors prepare project and secured fundings</a:t>
          </a:r>
        </a:p>
      </dgm:t>
    </dgm:pt>
    <dgm:pt modelId="{EE52E94C-13D0-4FAA-9A95-7A8461C7503B}" type="parTrans" cxnId="{69507E3D-C79E-49F2-A293-C56AD1449812}">
      <dgm:prSet/>
      <dgm:spPr/>
      <dgm:t>
        <a:bodyPr/>
        <a:lstStyle/>
        <a:p>
          <a:endParaRPr lang="en-US"/>
        </a:p>
      </dgm:t>
    </dgm:pt>
    <dgm:pt modelId="{773B49B7-6CF5-45D8-98D0-CD33019E405F}" type="sibTrans" cxnId="{69507E3D-C79E-49F2-A293-C56AD1449812}">
      <dgm:prSet/>
      <dgm:spPr/>
      <dgm:t>
        <a:bodyPr/>
        <a:lstStyle/>
        <a:p>
          <a:endParaRPr lang="en-US"/>
        </a:p>
      </dgm:t>
    </dgm:pt>
    <dgm:pt modelId="{D1FDFDE1-0BAD-4F06-BE61-95D911E9DC9E}">
      <dgm:prSet/>
      <dgm:spPr/>
      <dgm:t>
        <a:bodyPr/>
        <a:lstStyle/>
        <a:p>
          <a:r>
            <a:rPr lang="en-US" dirty="0"/>
            <a:t>FOI law was amended to provide legal ground </a:t>
          </a:r>
        </a:p>
      </dgm:t>
    </dgm:pt>
    <dgm:pt modelId="{B5836DC9-3C62-44E8-83E5-3EF4105E5B3A}" type="parTrans" cxnId="{DAFF75CD-8260-4F44-8264-1B71036D627E}">
      <dgm:prSet/>
      <dgm:spPr/>
      <dgm:t>
        <a:bodyPr/>
        <a:lstStyle/>
        <a:p>
          <a:endParaRPr lang="en-US"/>
        </a:p>
      </dgm:t>
    </dgm:pt>
    <dgm:pt modelId="{26267479-AAD8-4B15-B659-FA9D9B483FC1}" type="sibTrans" cxnId="{DAFF75CD-8260-4F44-8264-1B71036D627E}">
      <dgm:prSet/>
      <dgm:spPr/>
      <dgm:t>
        <a:bodyPr/>
        <a:lstStyle/>
        <a:p>
          <a:endParaRPr lang="en-US"/>
        </a:p>
      </dgm:t>
    </dgm:pt>
    <dgm:pt modelId="{1584EAD6-F30F-44F4-874B-68D815F14787}">
      <dgm:prSet/>
      <dgm:spPr/>
      <dgm:t>
        <a:bodyPr/>
        <a:lstStyle/>
        <a:p>
          <a:r>
            <a:rPr lang="en-US" dirty="0"/>
            <a:t>The platform became fully operational</a:t>
          </a:r>
        </a:p>
      </dgm:t>
    </dgm:pt>
    <dgm:pt modelId="{D9C89CF4-456F-41A3-AE27-A4473CB3D8E1}" type="parTrans" cxnId="{489725D8-0EC4-434A-BA05-6C4A9D098ED5}">
      <dgm:prSet/>
      <dgm:spPr/>
      <dgm:t>
        <a:bodyPr/>
        <a:lstStyle/>
        <a:p>
          <a:endParaRPr lang="en-US"/>
        </a:p>
      </dgm:t>
    </dgm:pt>
    <dgm:pt modelId="{834F2450-E2D1-4CEF-9CE1-5BAE183404B7}" type="sibTrans" cxnId="{489725D8-0EC4-434A-BA05-6C4A9D098ED5}">
      <dgm:prSet/>
      <dgm:spPr/>
      <dgm:t>
        <a:bodyPr/>
        <a:lstStyle/>
        <a:p>
          <a:endParaRPr lang="en-US"/>
        </a:p>
      </dgm:t>
    </dgm:pt>
    <dgm:pt modelId="{93D9E03B-DFB3-40A8-9843-EB78E185AD69}">
      <dgm:prSet/>
      <dgm:spPr/>
      <dgm:t>
        <a:bodyPr/>
        <a:lstStyle/>
        <a:p>
          <a:r>
            <a:rPr lang="en-US" dirty="0"/>
            <a:t>(I stage)  </a:t>
          </a:r>
        </a:p>
      </dgm:t>
    </dgm:pt>
    <dgm:pt modelId="{C2EC4859-60F3-4FBC-B4E0-66CC18529587}" type="parTrans" cxnId="{E887907F-B06F-4E36-A1A2-5377324CC295}">
      <dgm:prSet/>
      <dgm:spPr/>
      <dgm:t>
        <a:bodyPr/>
        <a:lstStyle/>
        <a:p>
          <a:endParaRPr lang="en-US"/>
        </a:p>
      </dgm:t>
    </dgm:pt>
    <dgm:pt modelId="{7DE816F9-63FA-4753-AA67-3D9B5B349998}" type="sibTrans" cxnId="{E887907F-B06F-4E36-A1A2-5377324CC295}">
      <dgm:prSet/>
      <dgm:spPr/>
      <dgm:t>
        <a:bodyPr/>
        <a:lstStyle/>
        <a:p>
          <a:endParaRPr lang="en-US"/>
        </a:p>
      </dgm:t>
    </dgm:pt>
    <dgm:pt modelId="{94E2E773-48B2-41B4-9DC9-F9A621BBC374}" type="pres">
      <dgm:prSet presAssocID="{BDD0E6BB-B9F3-4CDC-A3D3-8263BE083698}" presName="linearFlow" presStyleCnt="0">
        <dgm:presLayoutVars>
          <dgm:dir/>
          <dgm:animLvl val="lvl"/>
          <dgm:resizeHandles val="exact"/>
        </dgm:presLayoutVars>
      </dgm:prSet>
      <dgm:spPr/>
    </dgm:pt>
    <dgm:pt modelId="{FEA1B34C-C056-4E18-8AF1-57334D11813D}" type="pres">
      <dgm:prSet presAssocID="{2FE9C746-B60E-4786-9060-656F99D6CBBC}" presName="composite" presStyleCnt="0"/>
      <dgm:spPr/>
    </dgm:pt>
    <dgm:pt modelId="{CDCBBEBC-ADBD-464B-9AD4-DE735E6DD282}" type="pres">
      <dgm:prSet presAssocID="{2FE9C746-B60E-4786-9060-656F99D6CBBC}" presName="parTx" presStyleLbl="node1" presStyleIdx="0" presStyleCnt="6">
        <dgm:presLayoutVars>
          <dgm:chMax val="0"/>
          <dgm:chPref val="0"/>
          <dgm:bulletEnabled val="1"/>
        </dgm:presLayoutVars>
      </dgm:prSet>
      <dgm:spPr/>
    </dgm:pt>
    <dgm:pt modelId="{38935A5B-A671-47BD-98E8-D1CC8720E470}" type="pres">
      <dgm:prSet presAssocID="{2FE9C746-B60E-4786-9060-656F99D6CBBC}" presName="parSh" presStyleLbl="node1" presStyleIdx="0" presStyleCnt="6"/>
      <dgm:spPr/>
    </dgm:pt>
    <dgm:pt modelId="{C9DAEC63-229A-483E-9425-F2002F6193F1}" type="pres">
      <dgm:prSet presAssocID="{2FE9C746-B60E-4786-9060-656F99D6CBBC}" presName="desTx" presStyleLbl="fgAcc1" presStyleIdx="0" presStyleCnt="6">
        <dgm:presLayoutVars>
          <dgm:bulletEnabled val="1"/>
        </dgm:presLayoutVars>
      </dgm:prSet>
      <dgm:spPr/>
    </dgm:pt>
    <dgm:pt modelId="{1C1C48F9-D202-45C6-B0EF-1A2ED5D45256}" type="pres">
      <dgm:prSet presAssocID="{DABA558C-4259-4B57-9588-2B54B1F6BA83}" presName="sibTrans" presStyleLbl="sibTrans2D1" presStyleIdx="0" presStyleCnt="5"/>
      <dgm:spPr/>
    </dgm:pt>
    <dgm:pt modelId="{DA5E1FD8-4049-4025-8DFE-48098D577D5F}" type="pres">
      <dgm:prSet presAssocID="{DABA558C-4259-4B57-9588-2B54B1F6BA83}" presName="connTx" presStyleLbl="sibTrans2D1" presStyleIdx="0" presStyleCnt="5"/>
      <dgm:spPr/>
    </dgm:pt>
    <dgm:pt modelId="{B56446A9-26FC-471D-9468-EA047F561DB7}" type="pres">
      <dgm:prSet presAssocID="{D00AB93D-156D-4AD1-8FD7-7BD94CFC6E63}" presName="composite" presStyleCnt="0"/>
      <dgm:spPr/>
    </dgm:pt>
    <dgm:pt modelId="{8FAB098B-A10B-44A9-99B9-2882E9BB4361}" type="pres">
      <dgm:prSet presAssocID="{D00AB93D-156D-4AD1-8FD7-7BD94CFC6E63}" presName="parTx" presStyleLbl="node1" presStyleIdx="0" presStyleCnt="6">
        <dgm:presLayoutVars>
          <dgm:chMax val="0"/>
          <dgm:chPref val="0"/>
          <dgm:bulletEnabled val="1"/>
        </dgm:presLayoutVars>
      </dgm:prSet>
      <dgm:spPr/>
    </dgm:pt>
    <dgm:pt modelId="{960D2D52-07E1-465A-92FB-0564A373F1B3}" type="pres">
      <dgm:prSet presAssocID="{D00AB93D-156D-4AD1-8FD7-7BD94CFC6E63}" presName="parSh" presStyleLbl="node1" presStyleIdx="1" presStyleCnt="6"/>
      <dgm:spPr/>
    </dgm:pt>
    <dgm:pt modelId="{1D579A98-C64A-42B5-B4E5-C930AAE6F14A}" type="pres">
      <dgm:prSet presAssocID="{D00AB93D-156D-4AD1-8FD7-7BD94CFC6E63}" presName="desTx" presStyleLbl="fgAcc1" presStyleIdx="1" presStyleCnt="6">
        <dgm:presLayoutVars>
          <dgm:bulletEnabled val="1"/>
        </dgm:presLayoutVars>
      </dgm:prSet>
      <dgm:spPr/>
    </dgm:pt>
    <dgm:pt modelId="{7F9E573E-0991-49E2-93FB-A424725D62AB}" type="pres">
      <dgm:prSet presAssocID="{BD334F5F-F2D7-4B44-9B6D-D68FA1EFE75E}" presName="sibTrans" presStyleLbl="sibTrans2D1" presStyleIdx="1" presStyleCnt="5"/>
      <dgm:spPr/>
    </dgm:pt>
    <dgm:pt modelId="{E296C59A-CE3A-4D9B-A72E-81BD23F7DC61}" type="pres">
      <dgm:prSet presAssocID="{BD334F5F-F2D7-4B44-9B6D-D68FA1EFE75E}" presName="connTx" presStyleLbl="sibTrans2D1" presStyleIdx="1" presStyleCnt="5"/>
      <dgm:spPr/>
    </dgm:pt>
    <dgm:pt modelId="{04530F20-F6AD-4593-97EA-F3820FEBC6F5}" type="pres">
      <dgm:prSet presAssocID="{7D71E364-1077-4C39-BF74-E8D0B2FCE5F3}" presName="composite" presStyleCnt="0"/>
      <dgm:spPr/>
    </dgm:pt>
    <dgm:pt modelId="{F9749859-A50C-459D-A147-9264030810AD}" type="pres">
      <dgm:prSet presAssocID="{7D71E364-1077-4C39-BF74-E8D0B2FCE5F3}" presName="parTx" presStyleLbl="node1" presStyleIdx="1" presStyleCnt="6">
        <dgm:presLayoutVars>
          <dgm:chMax val="0"/>
          <dgm:chPref val="0"/>
          <dgm:bulletEnabled val="1"/>
        </dgm:presLayoutVars>
      </dgm:prSet>
      <dgm:spPr/>
    </dgm:pt>
    <dgm:pt modelId="{228157F6-0597-43F7-BB64-79C37523E1D9}" type="pres">
      <dgm:prSet presAssocID="{7D71E364-1077-4C39-BF74-E8D0B2FCE5F3}" presName="parSh" presStyleLbl="node1" presStyleIdx="2" presStyleCnt="6"/>
      <dgm:spPr/>
    </dgm:pt>
    <dgm:pt modelId="{6ECEE606-690A-48C6-AB47-BE9E53D341D4}" type="pres">
      <dgm:prSet presAssocID="{7D71E364-1077-4C39-BF74-E8D0B2FCE5F3}" presName="desTx" presStyleLbl="fgAcc1" presStyleIdx="2" presStyleCnt="6">
        <dgm:presLayoutVars>
          <dgm:bulletEnabled val="1"/>
        </dgm:presLayoutVars>
      </dgm:prSet>
      <dgm:spPr/>
    </dgm:pt>
    <dgm:pt modelId="{D70F808E-5E3E-420C-9729-7027410AA682}" type="pres">
      <dgm:prSet presAssocID="{FAA5C9FE-1F27-48E9-8276-6CEEB4493709}" presName="sibTrans" presStyleLbl="sibTrans2D1" presStyleIdx="2" presStyleCnt="5"/>
      <dgm:spPr/>
    </dgm:pt>
    <dgm:pt modelId="{1DCF9DA5-1751-46CE-B2E2-A638ABE6BD0E}" type="pres">
      <dgm:prSet presAssocID="{FAA5C9FE-1F27-48E9-8276-6CEEB4493709}" presName="connTx" presStyleLbl="sibTrans2D1" presStyleIdx="2" presStyleCnt="5"/>
      <dgm:spPr/>
    </dgm:pt>
    <dgm:pt modelId="{8CD02152-0575-48A6-A03F-846B9FDC9B8B}" type="pres">
      <dgm:prSet presAssocID="{42CA85D2-1265-4E8B-A78C-26A89D4DEACC}" presName="composite" presStyleCnt="0"/>
      <dgm:spPr/>
    </dgm:pt>
    <dgm:pt modelId="{C38F204C-7F1F-40CC-9DDE-F4BC64F7FBA4}" type="pres">
      <dgm:prSet presAssocID="{42CA85D2-1265-4E8B-A78C-26A89D4DEACC}" presName="parTx" presStyleLbl="node1" presStyleIdx="2" presStyleCnt="6">
        <dgm:presLayoutVars>
          <dgm:chMax val="0"/>
          <dgm:chPref val="0"/>
          <dgm:bulletEnabled val="1"/>
        </dgm:presLayoutVars>
      </dgm:prSet>
      <dgm:spPr/>
    </dgm:pt>
    <dgm:pt modelId="{BA11D573-2294-425A-B258-8FBE04DC2F0D}" type="pres">
      <dgm:prSet presAssocID="{42CA85D2-1265-4E8B-A78C-26A89D4DEACC}" presName="parSh" presStyleLbl="node1" presStyleIdx="3" presStyleCnt="6"/>
      <dgm:spPr/>
    </dgm:pt>
    <dgm:pt modelId="{F5B6D153-9EEE-4640-934B-B89CE7B9514E}" type="pres">
      <dgm:prSet presAssocID="{42CA85D2-1265-4E8B-A78C-26A89D4DEACC}" presName="desTx" presStyleLbl="fgAcc1" presStyleIdx="3" presStyleCnt="6" custLinFactNeighborY="-632">
        <dgm:presLayoutVars>
          <dgm:bulletEnabled val="1"/>
        </dgm:presLayoutVars>
      </dgm:prSet>
      <dgm:spPr/>
    </dgm:pt>
    <dgm:pt modelId="{62B84FA8-792E-45AC-9790-D5A83F97632F}" type="pres">
      <dgm:prSet presAssocID="{60B69870-DA85-4F42-869E-75F034B08C9F}" presName="sibTrans" presStyleLbl="sibTrans2D1" presStyleIdx="3" presStyleCnt="5"/>
      <dgm:spPr/>
    </dgm:pt>
    <dgm:pt modelId="{594A4502-A472-4708-A6AB-3D0E1286AA8A}" type="pres">
      <dgm:prSet presAssocID="{60B69870-DA85-4F42-869E-75F034B08C9F}" presName="connTx" presStyleLbl="sibTrans2D1" presStyleIdx="3" presStyleCnt="5"/>
      <dgm:spPr/>
    </dgm:pt>
    <dgm:pt modelId="{9A1F0BE7-E863-42A8-929D-386981BF0954}" type="pres">
      <dgm:prSet presAssocID="{CB5D3D93-4FBA-4D83-955F-3FBA2FC6A48D}" presName="composite" presStyleCnt="0"/>
      <dgm:spPr/>
    </dgm:pt>
    <dgm:pt modelId="{32C773E9-3543-4243-BFE8-14109CB366DA}" type="pres">
      <dgm:prSet presAssocID="{CB5D3D93-4FBA-4D83-955F-3FBA2FC6A48D}" presName="parTx" presStyleLbl="node1" presStyleIdx="3" presStyleCnt="6">
        <dgm:presLayoutVars>
          <dgm:chMax val="0"/>
          <dgm:chPref val="0"/>
          <dgm:bulletEnabled val="1"/>
        </dgm:presLayoutVars>
      </dgm:prSet>
      <dgm:spPr/>
    </dgm:pt>
    <dgm:pt modelId="{B7897016-6001-4A02-875D-97A7C50D8F70}" type="pres">
      <dgm:prSet presAssocID="{CB5D3D93-4FBA-4D83-955F-3FBA2FC6A48D}" presName="parSh" presStyleLbl="node1" presStyleIdx="4" presStyleCnt="6"/>
      <dgm:spPr/>
    </dgm:pt>
    <dgm:pt modelId="{245F50CB-C85E-4B91-AF95-E70B6F964A6D}" type="pres">
      <dgm:prSet presAssocID="{CB5D3D93-4FBA-4D83-955F-3FBA2FC6A48D}" presName="desTx" presStyleLbl="fgAcc1" presStyleIdx="4" presStyleCnt="6" custScaleX="94111" custLinFactNeighborY="-632">
        <dgm:presLayoutVars>
          <dgm:bulletEnabled val="1"/>
        </dgm:presLayoutVars>
      </dgm:prSet>
      <dgm:spPr/>
    </dgm:pt>
    <dgm:pt modelId="{8FA04725-013A-40BF-95F1-5AC0A7F6DF0A}" type="pres">
      <dgm:prSet presAssocID="{07A11B07-7447-44A1-9C99-E5CB75025CC3}" presName="sibTrans" presStyleLbl="sibTrans2D1" presStyleIdx="4" presStyleCnt="5"/>
      <dgm:spPr/>
    </dgm:pt>
    <dgm:pt modelId="{3984B32F-0F0F-44E1-BCC8-EE8C347C2EBD}" type="pres">
      <dgm:prSet presAssocID="{07A11B07-7447-44A1-9C99-E5CB75025CC3}" presName="connTx" presStyleLbl="sibTrans2D1" presStyleIdx="4" presStyleCnt="5"/>
      <dgm:spPr/>
    </dgm:pt>
    <dgm:pt modelId="{D2D2C196-C02D-4DFF-97D5-5EF8419A94DC}" type="pres">
      <dgm:prSet presAssocID="{E0D2F966-E99F-42C6-8865-84BA3FBC26AE}" presName="composite" presStyleCnt="0"/>
      <dgm:spPr/>
    </dgm:pt>
    <dgm:pt modelId="{E00ED3EE-4E70-4B00-86E7-BF51631D104C}" type="pres">
      <dgm:prSet presAssocID="{E0D2F966-E99F-42C6-8865-84BA3FBC26AE}" presName="parTx" presStyleLbl="node1" presStyleIdx="4" presStyleCnt="6">
        <dgm:presLayoutVars>
          <dgm:chMax val="0"/>
          <dgm:chPref val="0"/>
          <dgm:bulletEnabled val="1"/>
        </dgm:presLayoutVars>
      </dgm:prSet>
      <dgm:spPr/>
    </dgm:pt>
    <dgm:pt modelId="{F3C77DEA-946C-44AC-873C-6753DA357366}" type="pres">
      <dgm:prSet presAssocID="{E0D2F966-E99F-42C6-8865-84BA3FBC26AE}" presName="parSh" presStyleLbl="node1" presStyleIdx="5" presStyleCnt="6"/>
      <dgm:spPr/>
    </dgm:pt>
    <dgm:pt modelId="{67C6E0F3-ACFC-4186-8E94-72B439B7A6E5}" type="pres">
      <dgm:prSet presAssocID="{E0D2F966-E99F-42C6-8865-84BA3FBC26AE}" presName="desTx" presStyleLbl="fgAcc1" presStyleIdx="5" presStyleCnt="6">
        <dgm:presLayoutVars>
          <dgm:bulletEnabled val="1"/>
        </dgm:presLayoutVars>
      </dgm:prSet>
      <dgm:spPr/>
    </dgm:pt>
  </dgm:ptLst>
  <dgm:cxnLst>
    <dgm:cxn modelId="{5EB71203-E8F1-43AB-AD9E-2EE6182570BB}" type="presOf" srcId="{D00AB93D-156D-4AD1-8FD7-7BD94CFC6E63}" destId="{960D2D52-07E1-465A-92FB-0564A373F1B3}" srcOrd="1" destOrd="0" presId="urn:microsoft.com/office/officeart/2005/8/layout/process3"/>
    <dgm:cxn modelId="{E41E1908-1D5A-4EB1-818E-7FB2131B48E7}" type="presOf" srcId="{07A11B07-7447-44A1-9C99-E5CB75025CC3}" destId="{3984B32F-0F0F-44E1-BCC8-EE8C347C2EBD}" srcOrd="1" destOrd="0" presId="urn:microsoft.com/office/officeart/2005/8/layout/process3"/>
    <dgm:cxn modelId="{75627E0D-A7DB-47E1-883C-FBC2EAD4304C}" type="presOf" srcId="{60B69870-DA85-4F42-869E-75F034B08C9F}" destId="{594A4502-A472-4708-A6AB-3D0E1286AA8A}" srcOrd="1" destOrd="0" presId="urn:microsoft.com/office/officeart/2005/8/layout/process3"/>
    <dgm:cxn modelId="{C053B812-F072-4A40-830B-A66866618A3B}" type="presOf" srcId="{93D9E03B-DFB3-40A8-9843-EB78E185AD69}" destId="{67C6E0F3-ACFC-4186-8E94-72B439B7A6E5}" srcOrd="0" destOrd="1" presId="urn:microsoft.com/office/officeart/2005/8/layout/process3"/>
    <dgm:cxn modelId="{8D24B828-F77B-41F5-8228-8E4AB61764F1}" type="presOf" srcId="{01281C55-95B5-4937-AFDC-EDBA016EBD38}" destId="{1D579A98-C64A-42B5-B4E5-C930AAE6F14A}" srcOrd="0" destOrd="0" presId="urn:microsoft.com/office/officeart/2005/8/layout/process3"/>
    <dgm:cxn modelId="{1975322C-9F68-43C5-A5AA-14D70208CA41}" type="presOf" srcId="{CB5D3D93-4FBA-4D83-955F-3FBA2FC6A48D}" destId="{B7897016-6001-4A02-875D-97A7C50D8F70}" srcOrd="1" destOrd="0" presId="urn:microsoft.com/office/officeart/2005/8/layout/process3"/>
    <dgm:cxn modelId="{6C6F372F-CDF8-4F30-A12C-2B61A4C01752}" type="presOf" srcId="{7D71E364-1077-4C39-BF74-E8D0B2FCE5F3}" destId="{228157F6-0597-43F7-BB64-79C37523E1D9}" srcOrd="1" destOrd="0" presId="urn:microsoft.com/office/officeart/2005/8/layout/process3"/>
    <dgm:cxn modelId="{9DB1D032-DF85-4BF3-8B5D-3113C71E693D}" type="presOf" srcId="{60B69870-DA85-4F42-869E-75F034B08C9F}" destId="{62B84FA8-792E-45AC-9790-D5A83F97632F}" srcOrd="0" destOrd="0" presId="urn:microsoft.com/office/officeart/2005/8/layout/process3"/>
    <dgm:cxn modelId="{E1CD6F35-B45F-48EF-8DE7-1B4B0CC5A8AD}" srcId="{BDD0E6BB-B9F3-4CDC-A3D3-8263BE083698}" destId="{E0D2F966-E99F-42C6-8865-84BA3FBC26AE}" srcOrd="5" destOrd="0" parTransId="{929D0623-5A0C-4798-8440-DB50E22C619B}" sibTransId="{1AAD4028-3B9F-4D5C-87E7-71132DF6754B}"/>
    <dgm:cxn modelId="{4094593A-1D1B-4388-94A9-2AEB10E08EEC}" type="presOf" srcId="{1584EAD6-F30F-44F4-874B-68D815F14787}" destId="{67C6E0F3-ACFC-4186-8E94-72B439B7A6E5}" srcOrd="0" destOrd="0" presId="urn:microsoft.com/office/officeart/2005/8/layout/process3"/>
    <dgm:cxn modelId="{50A3963B-6BE6-4EDC-A8DC-2B86EB0870CE}" type="presOf" srcId="{E0D2F966-E99F-42C6-8865-84BA3FBC26AE}" destId="{E00ED3EE-4E70-4B00-86E7-BF51631D104C}" srcOrd="0" destOrd="0" presId="urn:microsoft.com/office/officeart/2005/8/layout/process3"/>
    <dgm:cxn modelId="{0628343C-1F2B-4F30-827E-0DEB00B306A4}" type="presOf" srcId="{DABA558C-4259-4B57-9588-2B54B1F6BA83}" destId="{DA5E1FD8-4049-4025-8DFE-48098D577D5F}" srcOrd="1" destOrd="0" presId="urn:microsoft.com/office/officeart/2005/8/layout/process3"/>
    <dgm:cxn modelId="{69507E3D-C79E-49F2-A293-C56AD1449812}" srcId="{42CA85D2-1265-4E8B-A78C-26A89D4DEACC}" destId="{C9445D4C-38D8-4C0B-A384-1BADA5FA341C}" srcOrd="0" destOrd="0" parTransId="{EE52E94C-13D0-4FAA-9A95-7A8461C7503B}" sibTransId="{773B49B7-6CF5-45D8-98D0-CD33019E405F}"/>
    <dgm:cxn modelId="{704C3B4A-8182-4A9E-A6C3-47A142C2FA9C}" type="presOf" srcId="{FAA5C9FE-1F27-48E9-8276-6CEEB4493709}" destId="{1DCF9DA5-1751-46CE-B2E2-A638ABE6BD0E}" srcOrd="1" destOrd="0" presId="urn:microsoft.com/office/officeart/2005/8/layout/process3"/>
    <dgm:cxn modelId="{F49A444F-6502-45B3-A31F-02D62B8E1E53}" type="presOf" srcId="{C9445D4C-38D8-4C0B-A384-1BADA5FA341C}" destId="{F5B6D153-9EEE-4640-934B-B89CE7B9514E}" srcOrd="0" destOrd="0" presId="urn:microsoft.com/office/officeart/2005/8/layout/process3"/>
    <dgm:cxn modelId="{A6790B52-E35D-498F-8CB9-C04A030CD029}" type="presOf" srcId="{BD334F5F-F2D7-4B44-9B6D-D68FA1EFE75E}" destId="{7F9E573E-0991-49E2-93FB-A424725D62AB}" srcOrd="0" destOrd="0" presId="urn:microsoft.com/office/officeart/2005/8/layout/process3"/>
    <dgm:cxn modelId="{2EFEC05F-8DB2-4CA9-9FF6-4C937124817A}" type="presOf" srcId="{E0D2F966-E99F-42C6-8865-84BA3FBC26AE}" destId="{F3C77DEA-946C-44AC-873C-6753DA357366}" srcOrd="1" destOrd="0" presId="urn:microsoft.com/office/officeart/2005/8/layout/process3"/>
    <dgm:cxn modelId="{60A3DC62-5594-4962-88AB-C38EC2DD0B4B}" type="presOf" srcId="{DABA558C-4259-4B57-9588-2B54B1F6BA83}" destId="{1C1C48F9-D202-45C6-B0EF-1A2ED5D45256}" srcOrd="0" destOrd="0" presId="urn:microsoft.com/office/officeart/2005/8/layout/process3"/>
    <dgm:cxn modelId="{3B81BC6B-72EC-4B16-A670-9B95C2ABCADE}" srcId="{BDD0E6BB-B9F3-4CDC-A3D3-8263BE083698}" destId="{D00AB93D-156D-4AD1-8FD7-7BD94CFC6E63}" srcOrd="1" destOrd="0" parTransId="{17F1B979-0BF8-47EF-AD3E-68BF235F1D6B}" sibTransId="{BD334F5F-F2D7-4B44-9B6D-D68FA1EFE75E}"/>
    <dgm:cxn modelId="{E839DA6D-258F-4D57-8843-088F4686D8B2}" type="presOf" srcId="{D00AB93D-156D-4AD1-8FD7-7BD94CFC6E63}" destId="{8FAB098B-A10B-44A9-99B9-2882E9BB4361}" srcOrd="0" destOrd="0" presId="urn:microsoft.com/office/officeart/2005/8/layout/process3"/>
    <dgm:cxn modelId="{A4066579-72FF-4C20-B6AD-7E57CAA57501}" srcId="{D00AB93D-156D-4AD1-8FD7-7BD94CFC6E63}" destId="{01281C55-95B5-4937-AFDC-EDBA016EBD38}" srcOrd="0" destOrd="0" parTransId="{58D16C99-C661-415B-8B28-30D4C7B346D0}" sibTransId="{CABF1D13-49EA-4BE5-9B09-74F616A4E06B}"/>
    <dgm:cxn modelId="{E887907F-B06F-4E36-A1A2-5377324CC295}" srcId="{E0D2F966-E99F-42C6-8865-84BA3FBC26AE}" destId="{93D9E03B-DFB3-40A8-9843-EB78E185AD69}" srcOrd="1" destOrd="0" parTransId="{C2EC4859-60F3-4FBC-B4E0-66CC18529587}" sibTransId="{7DE816F9-63FA-4753-AA67-3D9B5B349998}"/>
    <dgm:cxn modelId="{673A7485-0576-4E53-976D-C3AC1D0276FA}" type="presOf" srcId="{7D71E364-1077-4C39-BF74-E8D0B2FCE5F3}" destId="{F9749859-A50C-459D-A147-9264030810AD}" srcOrd="0" destOrd="0" presId="urn:microsoft.com/office/officeart/2005/8/layout/process3"/>
    <dgm:cxn modelId="{7070BD91-D97B-466F-A3A4-D2C3D4F4BFFF}" srcId="{2FE9C746-B60E-4786-9060-656F99D6CBBC}" destId="{FDC0A23B-FA75-4FDE-B8F8-D55B56795B24}" srcOrd="0" destOrd="0" parTransId="{9CFB4A47-326D-4968-BD0D-DE7805A5A818}" sibTransId="{FB3B52F3-7FB8-450C-9B4D-D9C1F4FBFE67}"/>
    <dgm:cxn modelId="{E521FF95-E584-4086-8678-46F4C4FFA68C}" type="presOf" srcId="{2FE9C746-B60E-4786-9060-656F99D6CBBC}" destId="{38935A5B-A671-47BD-98E8-D1CC8720E470}" srcOrd="1" destOrd="0" presId="urn:microsoft.com/office/officeart/2005/8/layout/process3"/>
    <dgm:cxn modelId="{69176298-D9A4-4702-A0F0-10647637404C}" type="presOf" srcId="{42CA85D2-1265-4E8B-A78C-26A89D4DEACC}" destId="{C38F204C-7F1F-40CC-9DDE-F4BC64F7FBA4}" srcOrd="0" destOrd="0" presId="urn:microsoft.com/office/officeart/2005/8/layout/process3"/>
    <dgm:cxn modelId="{B0FB139A-AC68-4220-82CC-D73FDCC3E3BC}" type="presOf" srcId="{2FE9C746-B60E-4786-9060-656F99D6CBBC}" destId="{CDCBBEBC-ADBD-464B-9AD4-DE735E6DD282}" srcOrd="0" destOrd="0" presId="urn:microsoft.com/office/officeart/2005/8/layout/process3"/>
    <dgm:cxn modelId="{E2CEAA9B-9650-4A5F-840A-73A6D3E7E07A}" type="presOf" srcId="{CB5D3D93-4FBA-4D83-955F-3FBA2FC6A48D}" destId="{32C773E9-3543-4243-BFE8-14109CB366DA}" srcOrd="0" destOrd="0" presId="urn:microsoft.com/office/officeart/2005/8/layout/process3"/>
    <dgm:cxn modelId="{674474A2-7CF4-4B5E-80F7-55CDCC4A8657}" type="presOf" srcId="{42CA85D2-1265-4E8B-A78C-26A89D4DEACC}" destId="{BA11D573-2294-425A-B258-8FBE04DC2F0D}" srcOrd="1" destOrd="0" presId="urn:microsoft.com/office/officeart/2005/8/layout/process3"/>
    <dgm:cxn modelId="{C9C6B7A5-2783-401E-A918-EA34F94F3D5D}" type="presOf" srcId="{FAA5C9FE-1F27-48E9-8276-6CEEB4493709}" destId="{D70F808E-5E3E-420C-9729-7027410AA682}" srcOrd="0" destOrd="0" presId="urn:microsoft.com/office/officeart/2005/8/layout/process3"/>
    <dgm:cxn modelId="{B17E5BA6-5943-4033-9E2C-24CCAB7716F7}" srcId="{BDD0E6BB-B9F3-4CDC-A3D3-8263BE083698}" destId="{2FE9C746-B60E-4786-9060-656F99D6CBBC}" srcOrd="0" destOrd="0" parTransId="{C36B20EC-3B5E-41D9-83D4-4A89F49D42AE}" sibTransId="{DABA558C-4259-4B57-9588-2B54B1F6BA83}"/>
    <dgm:cxn modelId="{86D020B0-C97D-44DE-94B7-AF2F9DA4AEA7}" type="presOf" srcId="{BD334F5F-F2D7-4B44-9B6D-D68FA1EFE75E}" destId="{E296C59A-CE3A-4D9B-A72E-81BD23F7DC61}" srcOrd="1" destOrd="0" presId="urn:microsoft.com/office/officeart/2005/8/layout/process3"/>
    <dgm:cxn modelId="{2405FDB1-878F-4CFD-A440-630ADD4B2228}" srcId="{BDD0E6BB-B9F3-4CDC-A3D3-8263BE083698}" destId="{CB5D3D93-4FBA-4D83-955F-3FBA2FC6A48D}" srcOrd="4" destOrd="0" parTransId="{FC659B56-54EC-44C4-9B02-634FF2582DA5}" sibTransId="{07A11B07-7447-44A1-9C99-E5CB75025CC3}"/>
    <dgm:cxn modelId="{EEE784B6-5E3F-45F0-8B2E-27626A03C3E7}" type="presOf" srcId="{D1FDFDE1-0BAD-4F06-BE61-95D911E9DC9E}" destId="{245F50CB-C85E-4B91-AF95-E70B6F964A6D}" srcOrd="0" destOrd="0" presId="urn:microsoft.com/office/officeart/2005/8/layout/process3"/>
    <dgm:cxn modelId="{93F096C3-4033-47AD-B4BD-657B5837DD73}" type="presOf" srcId="{07A11B07-7447-44A1-9C99-E5CB75025CC3}" destId="{8FA04725-013A-40BF-95F1-5AC0A7F6DF0A}" srcOrd="0" destOrd="0" presId="urn:microsoft.com/office/officeart/2005/8/layout/process3"/>
    <dgm:cxn modelId="{DAFF75CD-8260-4F44-8264-1B71036D627E}" srcId="{CB5D3D93-4FBA-4D83-955F-3FBA2FC6A48D}" destId="{D1FDFDE1-0BAD-4F06-BE61-95D911E9DC9E}" srcOrd="0" destOrd="0" parTransId="{B5836DC9-3C62-44E8-83E5-3EF4105E5B3A}" sibTransId="{26267479-AAD8-4B15-B659-FA9D9B483FC1}"/>
    <dgm:cxn modelId="{9BCB40D0-71F8-4BD5-B008-4B121553A590}" type="presOf" srcId="{0C9C97BC-488D-4AB8-BA91-9A11E63CB5D8}" destId="{C9DAEC63-229A-483E-9425-F2002F6193F1}" srcOrd="0" destOrd="1" presId="urn:microsoft.com/office/officeart/2005/8/layout/process3"/>
    <dgm:cxn modelId="{489725D8-0EC4-434A-BA05-6C4A9D098ED5}" srcId="{E0D2F966-E99F-42C6-8865-84BA3FBC26AE}" destId="{1584EAD6-F30F-44F4-874B-68D815F14787}" srcOrd="0" destOrd="0" parTransId="{D9C89CF4-456F-41A3-AE27-A4473CB3D8E1}" sibTransId="{834F2450-E2D1-4CEF-9CE1-5BAE183404B7}"/>
    <dgm:cxn modelId="{61F36CD9-A3EA-46CB-A602-9D4D91E5E031}" srcId="{BDD0E6BB-B9F3-4CDC-A3D3-8263BE083698}" destId="{7D71E364-1077-4C39-BF74-E8D0B2FCE5F3}" srcOrd="2" destOrd="0" parTransId="{1F3238EA-8000-4127-98D0-C858A356E4FC}" sibTransId="{FAA5C9FE-1F27-48E9-8276-6CEEB4493709}"/>
    <dgm:cxn modelId="{DAD9FCDA-D354-464D-A707-4B91969098D2}" type="presOf" srcId="{FDC0A23B-FA75-4FDE-B8F8-D55B56795B24}" destId="{C9DAEC63-229A-483E-9425-F2002F6193F1}" srcOrd="0" destOrd="0" presId="urn:microsoft.com/office/officeart/2005/8/layout/process3"/>
    <dgm:cxn modelId="{2EADADF0-A9F0-43C2-89FE-3BB8C95C95AA}" type="presOf" srcId="{2D4BD886-B8E5-44DF-9417-F83CA1EABD1E}" destId="{6ECEE606-690A-48C6-AB47-BE9E53D341D4}" srcOrd="0" destOrd="0" presId="urn:microsoft.com/office/officeart/2005/8/layout/process3"/>
    <dgm:cxn modelId="{BDEF22F4-1534-4BFC-90F6-3FD3B51FEC31}" type="presOf" srcId="{BDD0E6BB-B9F3-4CDC-A3D3-8263BE083698}" destId="{94E2E773-48B2-41B4-9DC9-F9A621BBC374}" srcOrd="0" destOrd="0" presId="urn:microsoft.com/office/officeart/2005/8/layout/process3"/>
    <dgm:cxn modelId="{2345CBF9-E00E-4BBC-B11B-7082CE532E7F}" srcId="{BDD0E6BB-B9F3-4CDC-A3D3-8263BE083698}" destId="{42CA85D2-1265-4E8B-A78C-26A89D4DEACC}" srcOrd="3" destOrd="0" parTransId="{FB2C72C1-EE85-43D3-A54D-B15D7FCF46B1}" sibTransId="{60B69870-DA85-4F42-869E-75F034B08C9F}"/>
    <dgm:cxn modelId="{190176FD-FDC3-4ED3-8839-E332FAD1BD87}" srcId="{7D71E364-1077-4C39-BF74-E8D0B2FCE5F3}" destId="{2D4BD886-B8E5-44DF-9417-F83CA1EABD1E}" srcOrd="0" destOrd="0" parTransId="{2C9743C4-E5A6-4589-B3CC-D60CFD7D6C1F}" sibTransId="{960A6325-A31A-48C2-867A-458D3C3FCD0F}"/>
    <dgm:cxn modelId="{D819E3FF-085D-48DD-9F4B-83F8470F5E2E}" srcId="{2FE9C746-B60E-4786-9060-656F99D6CBBC}" destId="{0C9C97BC-488D-4AB8-BA91-9A11E63CB5D8}" srcOrd="1" destOrd="0" parTransId="{DAE8C3B4-69D2-4E8C-A714-23AE9A91F793}" sibTransId="{12D146A7-F838-41D2-8E4E-B320A9CF465E}"/>
    <dgm:cxn modelId="{1568DFE2-B184-4103-8015-8028C5B7BFB6}" type="presParOf" srcId="{94E2E773-48B2-41B4-9DC9-F9A621BBC374}" destId="{FEA1B34C-C056-4E18-8AF1-57334D11813D}" srcOrd="0" destOrd="0" presId="urn:microsoft.com/office/officeart/2005/8/layout/process3"/>
    <dgm:cxn modelId="{176424B5-6AF0-4B43-AF89-3936D8A92D5B}" type="presParOf" srcId="{FEA1B34C-C056-4E18-8AF1-57334D11813D}" destId="{CDCBBEBC-ADBD-464B-9AD4-DE735E6DD282}" srcOrd="0" destOrd="0" presId="urn:microsoft.com/office/officeart/2005/8/layout/process3"/>
    <dgm:cxn modelId="{5779E471-0B53-4B04-8441-F6C158E69DF5}" type="presParOf" srcId="{FEA1B34C-C056-4E18-8AF1-57334D11813D}" destId="{38935A5B-A671-47BD-98E8-D1CC8720E470}" srcOrd="1" destOrd="0" presId="urn:microsoft.com/office/officeart/2005/8/layout/process3"/>
    <dgm:cxn modelId="{CFA4ADB4-21C5-48A7-9C86-2C6EB2B7205B}" type="presParOf" srcId="{FEA1B34C-C056-4E18-8AF1-57334D11813D}" destId="{C9DAEC63-229A-483E-9425-F2002F6193F1}" srcOrd="2" destOrd="0" presId="urn:microsoft.com/office/officeart/2005/8/layout/process3"/>
    <dgm:cxn modelId="{42C477EF-A713-4C07-9EA7-CC381C0C246C}" type="presParOf" srcId="{94E2E773-48B2-41B4-9DC9-F9A621BBC374}" destId="{1C1C48F9-D202-45C6-B0EF-1A2ED5D45256}" srcOrd="1" destOrd="0" presId="urn:microsoft.com/office/officeart/2005/8/layout/process3"/>
    <dgm:cxn modelId="{6D964D24-787A-40AF-9B9A-5B8641DC1A8F}" type="presParOf" srcId="{1C1C48F9-D202-45C6-B0EF-1A2ED5D45256}" destId="{DA5E1FD8-4049-4025-8DFE-48098D577D5F}" srcOrd="0" destOrd="0" presId="urn:microsoft.com/office/officeart/2005/8/layout/process3"/>
    <dgm:cxn modelId="{95EEEA2F-B63E-44EF-8C99-8FAF36A1F0B3}" type="presParOf" srcId="{94E2E773-48B2-41B4-9DC9-F9A621BBC374}" destId="{B56446A9-26FC-471D-9468-EA047F561DB7}" srcOrd="2" destOrd="0" presId="urn:microsoft.com/office/officeart/2005/8/layout/process3"/>
    <dgm:cxn modelId="{BBE9DD8F-8683-4657-A5A2-94037421BAD2}" type="presParOf" srcId="{B56446A9-26FC-471D-9468-EA047F561DB7}" destId="{8FAB098B-A10B-44A9-99B9-2882E9BB4361}" srcOrd="0" destOrd="0" presId="urn:microsoft.com/office/officeart/2005/8/layout/process3"/>
    <dgm:cxn modelId="{07E850FA-EA25-4637-8BEB-29A07B21AD1E}" type="presParOf" srcId="{B56446A9-26FC-471D-9468-EA047F561DB7}" destId="{960D2D52-07E1-465A-92FB-0564A373F1B3}" srcOrd="1" destOrd="0" presId="urn:microsoft.com/office/officeart/2005/8/layout/process3"/>
    <dgm:cxn modelId="{413A0FA2-378A-4F79-B521-3D6A5F16D45A}" type="presParOf" srcId="{B56446A9-26FC-471D-9468-EA047F561DB7}" destId="{1D579A98-C64A-42B5-B4E5-C930AAE6F14A}" srcOrd="2" destOrd="0" presId="urn:microsoft.com/office/officeart/2005/8/layout/process3"/>
    <dgm:cxn modelId="{A3689D34-3B5A-48AB-A6A6-4E60442B7865}" type="presParOf" srcId="{94E2E773-48B2-41B4-9DC9-F9A621BBC374}" destId="{7F9E573E-0991-49E2-93FB-A424725D62AB}" srcOrd="3" destOrd="0" presId="urn:microsoft.com/office/officeart/2005/8/layout/process3"/>
    <dgm:cxn modelId="{CE396609-96C0-4AE8-BE49-A97298A5EF5D}" type="presParOf" srcId="{7F9E573E-0991-49E2-93FB-A424725D62AB}" destId="{E296C59A-CE3A-4D9B-A72E-81BD23F7DC61}" srcOrd="0" destOrd="0" presId="urn:microsoft.com/office/officeart/2005/8/layout/process3"/>
    <dgm:cxn modelId="{0D4C13CD-7842-4E72-A5D1-8C6EDEF8BE64}" type="presParOf" srcId="{94E2E773-48B2-41B4-9DC9-F9A621BBC374}" destId="{04530F20-F6AD-4593-97EA-F3820FEBC6F5}" srcOrd="4" destOrd="0" presId="urn:microsoft.com/office/officeart/2005/8/layout/process3"/>
    <dgm:cxn modelId="{3B847A29-742B-4E1E-B9AC-BC9B5805611E}" type="presParOf" srcId="{04530F20-F6AD-4593-97EA-F3820FEBC6F5}" destId="{F9749859-A50C-459D-A147-9264030810AD}" srcOrd="0" destOrd="0" presId="urn:microsoft.com/office/officeart/2005/8/layout/process3"/>
    <dgm:cxn modelId="{BD1DA6B2-F3B8-416E-8C83-3840C23AA690}" type="presParOf" srcId="{04530F20-F6AD-4593-97EA-F3820FEBC6F5}" destId="{228157F6-0597-43F7-BB64-79C37523E1D9}" srcOrd="1" destOrd="0" presId="urn:microsoft.com/office/officeart/2005/8/layout/process3"/>
    <dgm:cxn modelId="{68908893-881D-4A24-93E4-128F5D167853}" type="presParOf" srcId="{04530F20-F6AD-4593-97EA-F3820FEBC6F5}" destId="{6ECEE606-690A-48C6-AB47-BE9E53D341D4}" srcOrd="2" destOrd="0" presId="urn:microsoft.com/office/officeart/2005/8/layout/process3"/>
    <dgm:cxn modelId="{A5E4FAF4-59AB-46E1-AC4A-4DFB6FD8E0E3}" type="presParOf" srcId="{94E2E773-48B2-41B4-9DC9-F9A621BBC374}" destId="{D70F808E-5E3E-420C-9729-7027410AA682}" srcOrd="5" destOrd="0" presId="urn:microsoft.com/office/officeart/2005/8/layout/process3"/>
    <dgm:cxn modelId="{004B2126-3896-48D6-849C-B2F7A2D9465B}" type="presParOf" srcId="{D70F808E-5E3E-420C-9729-7027410AA682}" destId="{1DCF9DA5-1751-46CE-B2E2-A638ABE6BD0E}" srcOrd="0" destOrd="0" presId="urn:microsoft.com/office/officeart/2005/8/layout/process3"/>
    <dgm:cxn modelId="{2198C541-4162-4A80-9EAA-1560F75EA78B}" type="presParOf" srcId="{94E2E773-48B2-41B4-9DC9-F9A621BBC374}" destId="{8CD02152-0575-48A6-A03F-846B9FDC9B8B}" srcOrd="6" destOrd="0" presId="urn:microsoft.com/office/officeart/2005/8/layout/process3"/>
    <dgm:cxn modelId="{327B49D7-7317-4A54-B612-6CB9E12F3C18}" type="presParOf" srcId="{8CD02152-0575-48A6-A03F-846B9FDC9B8B}" destId="{C38F204C-7F1F-40CC-9DDE-F4BC64F7FBA4}" srcOrd="0" destOrd="0" presId="urn:microsoft.com/office/officeart/2005/8/layout/process3"/>
    <dgm:cxn modelId="{DA912963-DCD4-49F4-AA23-E719CCA238B2}" type="presParOf" srcId="{8CD02152-0575-48A6-A03F-846B9FDC9B8B}" destId="{BA11D573-2294-425A-B258-8FBE04DC2F0D}" srcOrd="1" destOrd="0" presId="urn:microsoft.com/office/officeart/2005/8/layout/process3"/>
    <dgm:cxn modelId="{7DBAF709-D70E-43FC-A96F-34B1CEC19C31}" type="presParOf" srcId="{8CD02152-0575-48A6-A03F-846B9FDC9B8B}" destId="{F5B6D153-9EEE-4640-934B-B89CE7B9514E}" srcOrd="2" destOrd="0" presId="urn:microsoft.com/office/officeart/2005/8/layout/process3"/>
    <dgm:cxn modelId="{13A8DDA1-8DA1-4866-A2F2-FAFE29E9D1F1}" type="presParOf" srcId="{94E2E773-48B2-41B4-9DC9-F9A621BBC374}" destId="{62B84FA8-792E-45AC-9790-D5A83F97632F}" srcOrd="7" destOrd="0" presId="urn:microsoft.com/office/officeart/2005/8/layout/process3"/>
    <dgm:cxn modelId="{CD21397E-2A9B-46D4-9054-1828918B75F8}" type="presParOf" srcId="{62B84FA8-792E-45AC-9790-D5A83F97632F}" destId="{594A4502-A472-4708-A6AB-3D0E1286AA8A}" srcOrd="0" destOrd="0" presId="urn:microsoft.com/office/officeart/2005/8/layout/process3"/>
    <dgm:cxn modelId="{98256EB4-CD1C-4D46-BD9A-590CE902E3A6}" type="presParOf" srcId="{94E2E773-48B2-41B4-9DC9-F9A621BBC374}" destId="{9A1F0BE7-E863-42A8-929D-386981BF0954}" srcOrd="8" destOrd="0" presId="urn:microsoft.com/office/officeart/2005/8/layout/process3"/>
    <dgm:cxn modelId="{9FC328F5-3912-4DB6-BD41-861AAA3B94B0}" type="presParOf" srcId="{9A1F0BE7-E863-42A8-929D-386981BF0954}" destId="{32C773E9-3543-4243-BFE8-14109CB366DA}" srcOrd="0" destOrd="0" presId="urn:microsoft.com/office/officeart/2005/8/layout/process3"/>
    <dgm:cxn modelId="{71076076-C88D-4BD4-BCE9-6C3D58BB03A5}" type="presParOf" srcId="{9A1F0BE7-E863-42A8-929D-386981BF0954}" destId="{B7897016-6001-4A02-875D-97A7C50D8F70}" srcOrd="1" destOrd="0" presId="urn:microsoft.com/office/officeart/2005/8/layout/process3"/>
    <dgm:cxn modelId="{5F6CAE1F-6C8B-4C61-BFC0-3EF6A41B4558}" type="presParOf" srcId="{9A1F0BE7-E863-42A8-929D-386981BF0954}" destId="{245F50CB-C85E-4B91-AF95-E70B6F964A6D}" srcOrd="2" destOrd="0" presId="urn:microsoft.com/office/officeart/2005/8/layout/process3"/>
    <dgm:cxn modelId="{31B7DF11-4639-4088-A23C-71B81BF64638}" type="presParOf" srcId="{94E2E773-48B2-41B4-9DC9-F9A621BBC374}" destId="{8FA04725-013A-40BF-95F1-5AC0A7F6DF0A}" srcOrd="9" destOrd="0" presId="urn:microsoft.com/office/officeart/2005/8/layout/process3"/>
    <dgm:cxn modelId="{D8ACB615-A942-4B5D-9987-47D3A25EA0E4}" type="presParOf" srcId="{8FA04725-013A-40BF-95F1-5AC0A7F6DF0A}" destId="{3984B32F-0F0F-44E1-BCC8-EE8C347C2EBD}" srcOrd="0" destOrd="0" presId="urn:microsoft.com/office/officeart/2005/8/layout/process3"/>
    <dgm:cxn modelId="{80BC8857-8B82-4FF1-A934-864CE807DFCE}" type="presParOf" srcId="{94E2E773-48B2-41B4-9DC9-F9A621BBC374}" destId="{D2D2C196-C02D-4DFF-97D5-5EF8419A94DC}" srcOrd="10" destOrd="0" presId="urn:microsoft.com/office/officeart/2005/8/layout/process3"/>
    <dgm:cxn modelId="{57855ECC-25E5-4443-9E98-86BAAA0C7953}" type="presParOf" srcId="{D2D2C196-C02D-4DFF-97D5-5EF8419A94DC}" destId="{E00ED3EE-4E70-4B00-86E7-BF51631D104C}" srcOrd="0" destOrd="0" presId="urn:microsoft.com/office/officeart/2005/8/layout/process3"/>
    <dgm:cxn modelId="{2C1B3458-FECC-4BF5-8E14-51C43C662A0C}" type="presParOf" srcId="{D2D2C196-C02D-4DFF-97D5-5EF8419A94DC}" destId="{F3C77DEA-946C-44AC-873C-6753DA357366}" srcOrd="1" destOrd="0" presId="urn:microsoft.com/office/officeart/2005/8/layout/process3"/>
    <dgm:cxn modelId="{98B27EC5-1AF2-425F-BA57-EE2B3B3C57F9}" type="presParOf" srcId="{D2D2C196-C02D-4DFF-97D5-5EF8419A94DC}" destId="{67C6E0F3-ACFC-4186-8E94-72B439B7A6E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35A5B-A671-47BD-98E8-D1CC8720E470}">
      <dsp:nvSpPr>
        <dsp:cNvPr id="0" name=""/>
        <dsp:cNvSpPr/>
      </dsp:nvSpPr>
      <dsp:spPr>
        <a:xfrm>
          <a:off x="10419" y="791556"/>
          <a:ext cx="1234177"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b="1" kern="1200" dirty="0"/>
            <a:t>Idea</a:t>
          </a:r>
        </a:p>
      </dsp:txBody>
      <dsp:txXfrm>
        <a:off x="10419" y="791556"/>
        <a:ext cx="1234177" cy="403200"/>
      </dsp:txXfrm>
    </dsp:sp>
    <dsp:sp modelId="{C9DAEC63-229A-483E-9425-F2002F6193F1}">
      <dsp:nvSpPr>
        <dsp:cNvPr id="0" name=""/>
        <dsp:cNvSpPr/>
      </dsp:nvSpPr>
      <dsp:spPr>
        <a:xfrm>
          <a:off x="263202" y="1194756"/>
          <a:ext cx="1234177" cy="14910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Came from civil society </a:t>
          </a:r>
        </a:p>
        <a:p>
          <a:pPr marL="114300" lvl="1" indent="-114300" algn="l" defTabSz="622300">
            <a:lnSpc>
              <a:spcPct val="90000"/>
            </a:lnSpc>
            <a:spcBef>
              <a:spcPct val="0"/>
            </a:spcBef>
            <a:spcAft>
              <a:spcPct val="15000"/>
            </a:spcAft>
            <a:buChar char="•"/>
          </a:pPr>
          <a:r>
            <a:rPr lang="en-US" sz="1400" kern="1200" dirty="0"/>
            <a:t>No one wanted to accept</a:t>
          </a:r>
        </a:p>
      </dsp:txBody>
      <dsp:txXfrm>
        <a:off x="299350" y="1230904"/>
        <a:ext cx="1161881" cy="1418736"/>
      </dsp:txXfrm>
    </dsp:sp>
    <dsp:sp modelId="{1C1C48F9-D202-45C6-B0EF-1A2ED5D45256}">
      <dsp:nvSpPr>
        <dsp:cNvPr id="0" name=""/>
        <dsp:cNvSpPr/>
      </dsp:nvSpPr>
      <dsp:spPr>
        <a:xfrm>
          <a:off x="1431693" y="839518"/>
          <a:ext cx="396645" cy="307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431693" y="900973"/>
        <a:ext cx="304463" cy="184364"/>
      </dsp:txXfrm>
    </dsp:sp>
    <dsp:sp modelId="{960D2D52-07E1-465A-92FB-0564A373F1B3}">
      <dsp:nvSpPr>
        <dsp:cNvPr id="0" name=""/>
        <dsp:cNvSpPr/>
      </dsp:nvSpPr>
      <dsp:spPr>
        <a:xfrm>
          <a:off x="1992983" y="791556"/>
          <a:ext cx="1234177"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b="1" kern="1200" dirty="0"/>
            <a:t>Acceptance</a:t>
          </a:r>
        </a:p>
      </dsp:txBody>
      <dsp:txXfrm>
        <a:off x="1992983" y="791556"/>
        <a:ext cx="1234177" cy="403200"/>
      </dsp:txXfrm>
    </dsp:sp>
    <dsp:sp modelId="{1D579A98-C64A-42B5-B4E5-C930AAE6F14A}">
      <dsp:nvSpPr>
        <dsp:cNvPr id="0" name=""/>
        <dsp:cNvSpPr/>
      </dsp:nvSpPr>
      <dsp:spPr>
        <a:xfrm>
          <a:off x="2245766" y="1194756"/>
          <a:ext cx="1234177" cy="14910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Accepted  by the MoF and promoted  as his own idea </a:t>
          </a:r>
        </a:p>
      </dsp:txBody>
      <dsp:txXfrm>
        <a:off x="2281914" y="1230904"/>
        <a:ext cx="1161881" cy="1418736"/>
      </dsp:txXfrm>
    </dsp:sp>
    <dsp:sp modelId="{7F9E573E-0991-49E2-93FB-A424725D62AB}">
      <dsp:nvSpPr>
        <dsp:cNvPr id="0" name=""/>
        <dsp:cNvSpPr/>
      </dsp:nvSpPr>
      <dsp:spPr>
        <a:xfrm>
          <a:off x="3414257" y="839518"/>
          <a:ext cx="396645" cy="307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414257" y="900973"/>
        <a:ext cx="304463" cy="184364"/>
      </dsp:txXfrm>
    </dsp:sp>
    <dsp:sp modelId="{228157F6-0597-43F7-BB64-79C37523E1D9}">
      <dsp:nvSpPr>
        <dsp:cNvPr id="0" name=""/>
        <dsp:cNvSpPr/>
      </dsp:nvSpPr>
      <dsp:spPr>
        <a:xfrm>
          <a:off x="3975547" y="791556"/>
          <a:ext cx="1234177"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b="1" kern="1200" dirty="0"/>
            <a:t>Push forward</a:t>
          </a:r>
        </a:p>
      </dsp:txBody>
      <dsp:txXfrm>
        <a:off x="3975547" y="791556"/>
        <a:ext cx="1234177" cy="403200"/>
      </dsp:txXfrm>
    </dsp:sp>
    <dsp:sp modelId="{6ECEE606-690A-48C6-AB47-BE9E53D341D4}">
      <dsp:nvSpPr>
        <dsp:cNvPr id="0" name=""/>
        <dsp:cNvSpPr/>
      </dsp:nvSpPr>
      <dsp:spPr>
        <a:xfrm>
          <a:off x="4228331" y="1194756"/>
          <a:ext cx="1234177" cy="14910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Envisaged in OGP’s National Action Plan 2018-2020</a:t>
          </a:r>
        </a:p>
      </dsp:txBody>
      <dsp:txXfrm>
        <a:off x="4264479" y="1230904"/>
        <a:ext cx="1161881" cy="1418736"/>
      </dsp:txXfrm>
    </dsp:sp>
    <dsp:sp modelId="{D70F808E-5E3E-420C-9729-7027410AA682}">
      <dsp:nvSpPr>
        <dsp:cNvPr id="0" name=""/>
        <dsp:cNvSpPr/>
      </dsp:nvSpPr>
      <dsp:spPr>
        <a:xfrm>
          <a:off x="5396821" y="839518"/>
          <a:ext cx="396645" cy="307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396821" y="900973"/>
        <a:ext cx="304463" cy="184364"/>
      </dsp:txXfrm>
    </dsp:sp>
    <dsp:sp modelId="{BA11D573-2294-425A-B258-8FBE04DC2F0D}">
      <dsp:nvSpPr>
        <dsp:cNvPr id="0" name=""/>
        <dsp:cNvSpPr/>
      </dsp:nvSpPr>
      <dsp:spPr>
        <a:xfrm>
          <a:off x="5958112" y="791556"/>
          <a:ext cx="1234177"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b="1" kern="1200" dirty="0"/>
            <a:t>Funding</a:t>
          </a:r>
        </a:p>
      </dsp:txBody>
      <dsp:txXfrm>
        <a:off x="5958112" y="791556"/>
        <a:ext cx="1234177" cy="403200"/>
      </dsp:txXfrm>
    </dsp:sp>
    <dsp:sp modelId="{F5B6D153-9EEE-4640-934B-B89CE7B9514E}">
      <dsp:nvSpPr>
        <dsp:cNvPr id="0" name=""/>
        <dsp:cNvSpPr/>
      </dsp:nvSpPr>
      <dsp:spPr>
        <a:xfrm>
          <a:off x="6210895" y="1185332"/>
          <a:ext cx="1234177" cy="14910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Foreign donors prepare project and secured fundings</a:t>
          </a:r>
        </a:p>
      </dsp:txBody>
      <dsp:txXfrm>
        <a:off x="6247043" y="1221480"/>
        <a:ext cx="1161881" cy="1418736"/>
      </dsp:txXfrm>
    </dsp:sp>
    <dsp:sp modelId="{62B84FA8-792E-45AC-9790-D5A83F97632F}">
      <dsp:nvSpPr>
        <dsp:cNvPr id="0" name=""/>
        <dsp:cNvSpPr/>
      </dsp:nvSpPr>
      <dsp:spPr>
        <a:xfrm>
          <a:off x="7379386" y="839518"/>
          <a:ext cx="396645" cy="307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7379386" y="900973"/>
        <a:ext cx="304463" cy="184364"/>
      </dsp:txXfrm>
    </dsp:sp>
    <dsp:sp modelId="{B7897016-6001-4A02-875D-97A7C50D8F70}">
      <dsp:nvSpPr>
        <dsp:cNvPr id="0" name=""/>
        <dsp:cNvSpPr/>
      </dsp:nvSpPr>
      <dsp:spPr>
        <a:xfrm>
          <a:off x="7940676" y="791556"/>
          <a:ext cx="1234177"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b="1" kern="1200" dirty="0"/>
            <a:t>Realization</a:t>
          </a:r>
        </a:p>
      </dsp:txBody>
      <dsp:txXfrm>
        <a:off x="7940676" y="791556"/>
        <a:ext cx="1234177" cy="403200"/>
      </dsp:txXfrm>
    </dsp:sp>
    <dsp:sp modelId="{245F50CB-C85E-4B91-AF95-E70B6F964A6D}">
      <dsp:nvSpPr>
        <dsp:cNvPr id="0" name=""/>
        <dsp:cNvSpPr/>
      </dsp:nvSpPr>
      <dsp:spPr>
        <a:xfrm>
          <a:off x="8229800" y="1185332"/>
          <a:ext cx="1161496" cy="14910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FOI law was amended to provide legal ground </a:t>
          </a:r>
        </a:p>
      </dsp:txBody>
      <dsp:txXfrm>
        <a:off x="8263819" y="1219351"/>
        <a:ext cx="1093458" cy="1422994"/>
      </dsp:txXfrm>
    </dsp:sp>
    <dsp:sp modelId="{8FA04725-013A-40BF-95F1-5AC0A7F6DF0A}">
      <dsp:nvSpPr>
        <dsp:cNvPr id="0" name=""/>
        <dsp:cNvSpPr/>
      </dsp:nvSpPr>
      <dsp:spPr>
        <a:xfrm>
          <a:off x="9352865" y="839518"/>
          <a:ext cx="377384" cy="307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9352865" y="900973"/>
        <a:ext cx="285202" cy="184364"/>
      </dsp:txXfrm>
    </dsp:sp>
    <dsp:sp modelId="{F3C77DEA-946C-44AC-873C-6753DA357366}">
      <dsp:nvSpPr>
        <dsp:cNvPr id="0" name=""/>
        <dsp:cNvSpPr/>
      </dsp:nvSpPr>
      <dsp:spPr>
        <a:xfrm>
          <a:off x="9886900" y="791556"/>
          <a:ext cx="1234177"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b="1" kern="1200" dirty="0"/>
            <a:t>Function</a:t>
          </a:r>
        </a:p>
      </dsp:txBody>
      <dsp:txXfrm>
        <a:off x="9886900" y="791556"/>
        <a:ext cx="1234177" cy="403200"/>
      </dsp:txXfrm>
    </dsp:sp>
    <dsp:sp modelId="{67C6E0F3-ACFC-4186-8E94-72B439B7A6E5}">
      <dsp:nvSpPr>
        <dsp:cNvPr id="0" name=""/>
        <dsp:cNvSpPr/>
      </dsp:nvSpPr>
      <dsp:spPr>
        <a:xfrm>
          <a:off x="10139683" y="1194756"/>
          <a:ext cx="1234177" cy="14910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The platform became fully operational</a:t>
          </a:r>
        </a:p>
        <a:p>
          <a:pPr marL="114300" lvl="1" indent="-114300" algn="l" defTabSz="622300">
            <a:lnSpc>
              <a:spcPct val="90000"/>
            </a:lnSpc>
            <a:spcBef>
              <a:spcPct val="0"/>
            </a:spcBef>
            <a:spcAft>
              <a:spcPct val="15000"/>
            </a:spcAft>
            <a:buChar char="•"/>
          </a:pPr>
          <a:r>
            <a:rPr lang="en-US" sz="1400" kern="1200" dirty="0"/>
            <a:t>(I stage)  </a:t>
          </a:r>
        </a:p>
      </dsp:txBody>
      <dsp:txXfrm>
        <a:off x="10175831" y="1230904"/>
        <a:ext cx="1161881" cy="1418736"/>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A7F6CFF-B5A7-CC48-AC16-DC9C85C6589F}" type="datetimeFigureOut">
              <a:rPr lang="en-US" smtClean="0"/>
              <a:t>5/30/23</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F20B721-9EA3-DF47-AA6D-12EE83C91F54}" type="slidenum">
              <a:rPr lang="en-US" smtClean="0"/>
              <a:t>‹#›</a:t>
            </a:fld>
            <a:endParaRPr lang="en-US"/>
          </a:p>
        </p:txBody>
      </p:sp>
    </p:spTree>
    <p:extLst>
      <p:ext uri="{BB962C8B-B14F-4D97-AF65-F5344CB8AC3E}">
        <p14:creationId xmlns:p14="http://schemas.microsoft.com/office/powerpoint/2010/main" val="1646294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r>
              <a:rPr lang="en-US" dirty="0"/>
              <a:t>Digitization – files and data, or from paper to digital; Digitalization – using what was transferred into digital for work, processes, etc. Digital transformation – utilizing or leveraging digitalization. Problems – we are here to talk about transformation or using digitalization for common good, for enabling environment for us, for rule of law, etc. but we’re still having issues with the foundation or digitization and with digitalization. My point here is that we need to push for all these three processes. </a:t>
            </a:r>
          </a:p>
        </p:txBody>
      </p:sp>
      <p:sp>
        <p:nvSpPr>
          <p:cNvPr id="4" name="Резервирано место за број на слајд 3"/>
          <p:cNvSpPr>
            <a:spLocks noGrp="1"/>
          </p:cNvSpPr>
          <p:nvPr>
            <p:ph type="sldNum" sz="quarter" idx="5"/>
          </p:nvPr>
        </p:nvSpPr>
        <p:spPr/>
        <p:txBody>
          <a:bodyPr/>
          <a:lstStyle/>
          <a:p>
            <a:fld id="{AF20B721-9EA3-DF47-AA6D-12EE83C91F54}" type="slidenum">
              <a:rPr lang="en-US" smtClean="0"/>
              <a:t>2</a:t>
            </a:fld>
            <a:endParaRPr lang="en-US"/>
          </a:p>
        </p:txBody>
      </p:sp>
    </p:spTree>
    <p:extLst>
      <p:ext uri="{BB962C8B-B14F-4D97-AF65-F5344CB8AC3E}">
        <p14:creationId xmlns:p14="http://schemas.microsoft.com/office/powerpoint/2010/main" val="2842585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r>
              <a:rPr lang="en-US" dirty="0"/>
              <a:t>I choose today to present you two digital tools whose building and constant improvement was initiated or fostered by civil society and later used again by civil society and the media for enforcing rule of law in the country. First is e-procurement platform – a completely electronic platform for conducting public tenders – once established – constantly being updating with more and more data available online for usage of civil society and the media – number of corruption cases being discovered as a result – </a:t>
            </a:r>
            <a:r>
              <a:rPr lang="en-US" dirty="0" err="1"/>
              <a:t>Rashkovski</a:t>
            </a:r>
            <a:r>
              <a:rPr lang="en-US" dirty="0"/>
              <a:t>, </a:t>
            </a:r>
            <a:r>
              <a:rPr lang="en-US" dirty="0" err="1"/>
              <a:t>Nadzor</a:t>
            </a:r>
            <a:r>
              <a:rPr lang="en-US" dirty="0"/>
              <a:t> </a:t>
            </a:r>
            <a:r>
              <a:rPr lang="en-US" dirty="0" err="1"/>
              <a:t>avtopati</a:t>
            </a:r>
            <a:endParaRPr lang="en-US" dirty="0"/>
          </a:p>
        </p:txBody>
      </p:sp>
      <p:sp>
        <p:nvSpPr>
          <p:cNvPr id="4" name="Резервирано место за број на слајд 3"/>
          <p:cNvSpPr>
            <a:spLocks noGrp="1"/>
          </p:cNvSpPr>
          <p:nvPr>
            <p:ph type="sldNum" sz="quarter" idx="5"/>
          </p:nvPr>
        </p:nvSpPr>
        <p:spPr/>
        <p:txBody>
          <a:bodyPr/>
          <a:lstStyle/>
          <a:p>
            <a:fld id="{AF20B721-9EA3-DF47-AA6D-12EE83C91F54}" type="slidenum">
              <a:rPr lang="en-US" smtClean="0"/>
              <a:t>3</a:t>
            </a:fld>
            <a:endParaRPr lang="en-US"/>
          </a:p>
        </p:txBody>
      </p:sp>
    </p:spTree>
    <p:extLst>
      <p:ext uri="{BB962C8B-B14F-4D97-AF65-F5344CB8AC3E}">
        <p14:creationId xmlns:p14="http://schemas.microsoft.com/office/powerpoint/2010/main" val="1603750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budget transactions done through the state treasury, data have been updating twice a month, searchable and downloadable in an open data format. Once being discovered by the media, the Government cut on advisors and advisory services. </a:t>
            </a:r>
          </a:p>
        </p:txBody>
      </p:sp>
      <p:sp>
        <p:nvSpPr>
          <p:cNvPr id="4" name="Резервирано место за број на слајд 3"/>
          <p:cNvSpPr>
            <a:spLocks noGrp="1"/>
          </p:cNvSpPr>
          <p:nvPr>
            <p:ph type="sldNum" sz="quarter" idx="5"/>
          </p:nvPr>
        </p:nvSpPr>
        <p:spPr/>
        <p:txBody>
          <a:bodyPr/>
          <a:lstStyle/>
          <a:p>
            <a:fld id="{AF20B721-9EA3-DF47-AA6D-12EE83C91F54}" type="slidenum">
              <a:rPr lang="en-US" smtClean="0"/>
              <a:t>4</a:t>
            </a:fld>
            <a:endParaRPr lang="en-US"/>
          </a:p>
        </p:txBody>
      </p:sp>
    </p:spTree>
    <p:extLst>
      <p:ext uri="{BB962C8B-B14F-4D97-AF65-F5344CB8AC3E}">
        <p14:creationId xmlns:p14="http://schemas.microsoft.com/office/powerpoint/2010/main" val="121371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endParaRPr lang="en-US" dirty="0"/>
          </a:p>
        </p:txBody>
      </p:sp>
      <p:sp>
        <p:nvSpPr>
          <p:cNvPr id="4" name="Резервирано место за број на слајд 3"/>
          <p:cNvSpPr>
            <a:spLocks noGrp="1"/>
          </p:cNvSpPr>
          <p:nvPr>
            <p:ph type="sldNum" sz="quarter" idx="5"/>
          </p:nvPr>
        </p:nvSpPr>
        <p:spPr/>
        <p:txBody>
          <a:bodyPr/>
          <a:lstStyle/>
          <a:p>
            <a:fld id="{AF20B721-9EA3-DF47-AA6D-12EE83C91F54}" type="slidenum">
              <a:rPr lang="en-US" smtClean="0"/>
              <a:t>5</a:t>
            </a:fld>
            <a:endParaRPr lang="en-US"/>
          </a:p>
        </p:txBody>
      </p:sp>
    </p:spTree>
    <p:extLst>
      <p:ext uri="{BB962C8B-B14F-4D97-AF65-F5344CB8AC3E}">
        <p14:creationId xmlns:p14="http://schemas.microsoft.com/office/powerpoint/2010/main" val="425049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Насловен слајд">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E378-1D8A-426D-93AC-65BE7B7D3773}"/>
              </a:ext>
            </a:extLst>
          </p:cNvPr>
          <p:cNvSpPr>
            <a:spLocks noGrp="1"/>
          </p:cNvSpPr>
          <p:nvPr>
            <p:ph type="ctrTitle"/>
          </p:nvPr>
        </p:nvSpPr>
        <p:spPr>
          <a:xfrm>
            <a:off x="1524000" y="1122363"/>
            <a:ext cx="9144000" cy="2387600"/>
          </a:xfrm>
        </p:spPr>
        <p:txBody>
          <a:bodyPr anchor="b"/>
          <a:lstStyle>
            <a:lvl1pPr algn="ctr">
              <a:defRPr sz="6001"/>
            </a:lvl1pPr>
          </a:lstStyle>
          <a:p>
            <a:r>
              <a:rPr lang="mk-MK"/>
              <a:t>Кликнете да уредите стил на главен наслов</a:t>
            </a:r>
            <a:endParaRPr lang="en-GB"/>
          </a:p>
        </p:txBody>
      </p:sp>
      <p:sp>
        <p:nvSpPr>
          <p:cNvPr id="3" name="Subtitle 2">
            <a:extLst>
              <a:ext uri="{FF2B5EF4-FFF2-40B4-BE49-F238E27FC236}">
                <a16:creationId xmlns:a16="http://schemas.microsoft.com/office/drawing/2014/main" id="{B1983925-0CF5-44CE-B1B9-D5EB2D109C29}"/>
              </a:ext>
            </a:extLst>
          </p:cNvPr>
          <p:cNvSpPr>
            <a:spLocks noGrp="1"/>
          </p:cNvSpPr>
          <p:nvPr>
            <p:ph type="subTitle" idx="1"/>
          </p:nvPr>
        </p:nvSpPr>
        <p:spPr>
          <a:xfrm>
            <a:off x="1524000" y="3602038"/>
            <a:ext cx="9144000" cy="1655762"/>
          </a:xfrm>
        </p:spPr>
        <p:txBody>
          <a:bodyPr/>
          <a:lstStyle>
            <a:lvl1pPr marL="0" indent="0" algn="ctr">
              <a:buNone/>
              <a:defRPr sz="2400"/>
            </a:lvl1pPr>
            <a:lvl2pPr marL="457243" indent="0" algn="ctr">
              <a:buNone/>
              <a:defRPr sz="2000"/>
            </a:lvl2pPr>
            <a:lvl3pPr marL="914485" indent="0" algn="ctr">
              <a:buNone/>
              <a:defRPr sz="1800"/>
            </a:lvl3pPr>
            <a:lvl4pPr marL="1371728" indent="0" algn="ctr">
              <a:buNone/>
              <a:defRPr sz="1600"/>
            </a:lvl4pPr>
            <a:lvl5pPr marL="1828971" indent="0" algn="ctr">
              <a:buNone/>
              <a:defRPr sz="1600"/>
            </a:lvl5pPr>
            <a:lvl6pPr marL="2286214" indent="0" algn="ctr">
              <a:buNone/>
              <a:defRPr sz="1600"/>
            </a:lvl6pPr>
            <a:lvl7pPr marL="2743456" indent="0" algn="ctr">
              <a:buNone/>
              <a:defRPr sz="1600"/>
            </a:lvl7pPr>
            <a:lvl8pPr marL="3200699" indent="0" algn="ctr">
              <a:buNone/>
              <a:defRPr sz="1600"/>
            </a:lvl8pPr>
            <a:lvl9pPr marL="3657942" indent="0" algn="ctr">
              <a:buNone/>
              <a:defRPr sz="1600"/>
            </a:lvl9pPr>
          </a:lstStyle>
          <a:p>
            <a:r>
              <a:rPr lang="mk-MK"/>
              <a:t>Кликнете да уредите стил на поднаслов</a:t>
            </a:r>
            <a:endParaRPr lang="en-GB"/>
          </a:p>
        </p:txBody>
      </p:sp>
      <p:sp>
        <p:nvSpPr>
          <p:cNvPr id="4" name="Date Placeholder 3">
            <a:extLst>
              <a:ext uri="{FF2B5EF4-FFF2-40B4-BE49-F238E27FC236}">
                <a16:creationId xmlns:a16="http://schemas.microsoft.com/office/drawing/2014/main" id="{A8431A18-48ED-4821-92C0-B0B6888A0BE7}"/>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5" name="Footer Placeholder 4">
            <a:extLst>
              <a:ext uri="{FF2B5EF4-FFF2-40B4-BE49-F238E27FC236}">
                <a16:creationId xmlns:a16="http://schemas.microsoft.com/office/drawing/2014/main" id="{84E64EB9-3FB6-40B4-98B9-541F4BBE42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BFEFD8-2229-4A09-BC99-A831B2665CED}"/>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844986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слов и содржин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58AA4-EA9D-410C-9413-F9E6C4996BA6}"/>
              </a:ext>
            </a:extLst>
          </p:cNvPr>
          <p:cNvSpPr>
            <a:spLocks noGrp="1"/>
          </p:cNvSpPr>
          <p:nvPr>
            <p:ph type="title"/>
          </p:nvPr>
        </p:nvSpPr>
        <p:spPr/>
        <p:txBody>
          <a:bodyPr/>
          <a:lstStyle/>
          <a:p>
            <a:r>
              <a:rPr lang="mk-MK"/>
              <a:t>Кликнете да уредите стил на главен наслов</a:t>
            </a:r>
            <a:endParaRPr lang="en-GB"/>
          </a:p>
        </p:txBody>
      </p:sp>
      <p:sp>
        <p:nvSpPr>
          <p:cNvPr id="3" name="Content Placeholder 2">
            <a:extLst>
              <a:ext uri="{FF2B5EF4-FFF2-40B4-BE49-F238E27FC236}">
                <a16:creationId xmlns:a16="http://schemas.microsoft.com/office/drawing/2014/main" id="{7CE169F4-64EC-41C0-8818-5D60EEA6E791}"/>
              </a:ext>
            </a:extLst>
          </p:cNvPr>
          <p:cNvSpPr>
            <a:spLocks noGrp="1"/>
          </p:cNvSpPr>
          <p:nvPr>
            <p:ph idx="1"/>
          </p:nvPr>
        </p:nvSpPr>
        <p:spPr/>
        <p:txBody>
          <a:body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4" name="Date Placeholder 3">
            <a:extLst>
              <a:ext uri="{FF2B5EF4-FFF2-40B4-BE49-F238E27FC236}">
                <a16:creationId xmlns:a16="http://schemas.microsoft.com/office/drawing/2014/main" id="{E5EF943C-4C2B-4A5C-B1BE-300A5ECAED7C}"/>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5" name="Footer Placeholder 4">
            <a:extLst>
              <a:ext uri="{FF2B5EF4-FFF2-40B4-BE49-F238E27FC236}">
                <a16:creationId xmlns:a16="http://schemas.microsoft.com/office/drawing/2014/main" id="{C4648686-02F1-47F2-B9AE-A56FC56924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50BE08-83CB-4003-8790-47B2D6CEDA61}"/>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52060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ие на секциј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72D94-913A-48CE-8D8A-61105E8085CF}"/>
              </a:ext>
            </a:extLst>
          </p:cNvPr>
          <p:cNvSpPr>
            <a:spLocks noGrp="1"/>
          </p:cNvSpPr>
          <p:nvPr>
            <p:ph type="title"/>
          </p:nvPr>
        </p:nvSpPr>
        <p:spPr>
          <a:xfrm>
            <a:off x="831850" y="1709739"/>
            <a:ext cx="10515600" cy="2852737"/>
          </a:xfrm>
        </p:spPr>
        <p:txBody>
          <a:bodyPr anchor="b"/>
          <a:lstStyle>
            <a:lvl1pPr>
              <a:defRPr sz="6001"/>
            </a:lvl1pPr>
          </a:lstStyle>
          <a:p>
            <a:r>
              <a:rPr lang="mk-MK"/>
              <a:t>Кликнете да уредите стил на главен наслов</a:t>
            </a:r>
            <a:endParaRPr lang="en-GB"/>
          </a:p>
        </p:txBody>
      </p:sp>
      <p:sp>
        <p:nvSpPr>
          <p:cNvPr id="3" name="Text Placeholder 2">
            <a:extLst>
              <a:ext uri="{FF2B5EF4-FFF2-40B4-BE49-F238E27FC236}">
                <a16:creationId xmlns:a16="http://schemas.microsoft.com/office/drawing/2014/main" id="{091DACA9-EB45-4E21-877B-704B6F73AE61}"/>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43" indent="0">
              <a:buNone/>
              <a:defRPr sz="2000">
                <a:solidFill>
                  <a:schemeClr val="tx1">
                    <a:tint val="75000"/>
                  </a:schemeClr>
                </a:solidFill>
              </a:defRPr>
            </a:lvl2pPr>
            <a:lvl3pPr marL="914485" indent="0">
              <a:buNone/>
              <a:defRPr sz="1800">
                <a:solidFill>
                  <a:schemeClr val="tx1">
                    <a:tint val="75000"/>
                  </a:schemeClr>
                </a:solidFill>
              </a:defRPr>
            </a:lvl3pPr>
            <a:lvl4pPr marL="1371728" indent="0">
              <a:buNone/>
              <a:defRPr sz="1600">
                <a:solidFill>
                  <a:schemeClr val="tx1">
                    <a:tint val="75000"/>
                  </a:schemeClr>
                </a:solidFill>
              </a:defRPr>
            </a:lvl4pPr>
            <a:lvl5pPr marL="1828971" indent="0">
              <a:buNone/>
              <a:defRPr sz="1600">
                <a:solidFill>
                  <a:schemeClr val="tx1">
                    <a:tint val="75000"/>
                  </a:schemeClr>
                </a:solidFill>
              </a:defRPr>
            </a:lvl5pPr>
            <a:lvl6pPr marL="2286214" indent="0">
              <a:buNone/>
              <a:defRPr sz="1600">
                <a:solidFill>
                  <a:schemeClr val="tx1">
                    <a:tint val="75000"/>
                  </a:schemeClr>
                </a:solidFill>
              </a:defRPr>
            </a:lvl6pPr>
            <a:lvl7pPr marL="2743456" indent="0">
              <a:buNone/>
              <a:defRPr sz="1600">
                <a:solidFill>
                  <a:schemeClr val="tx1">
                    <a:tint val="75000"/>
                  </a:schemeClr>
                </a:solidFill>
              </a:defRPr>
            </a:lvl7pPr>
            <a:lvl8pPr marL="3200699" indent="0">
              <a:buNone/>
              <a:defRPr sz="1600">
                <a:solidFill>
                  <a:schemeClr val="tx1">
                    <a:tint val="75000"/>
                  </a:schemeClr>
                </a:solidFill>
              </a:defRPr>
            </a:lvl8pPr>
            <a:lvl9pPr marL="3657942" indent="0">
              <a:buNone/>
              <a:defRPr sz="1600">
                <a:solidFill>
                  <a:schemeClr val="tx1">
                    <a:tint val="75000"/>
                  </a:schemeClr>
                </a:solidFill>
              </a:defRPr>
            </a:lvl9pPr>
          </a:lstStyle>
          <a:p>
            <a:pPr lvl="0"/>
            <a:r>
              <a:rPr lang="mk-MK"/>
              <a:t>Кликнете за да ги уредите стиловите на главниот текст</a:t>
            </a:r>
          </a:p>
        </p:txBody>
      </p:sp>
      <p:sp>
        <p:nvSpPr>
          <p:cNvPr id="4" name="Date Placeholder 3">
            <a:extLst>
              <a:ext uri="{FF2B5EF4-FFF2-40B4-BE49-F238E27FC236}">
                <a16:creationId xmlns:a16="http://schemas.microsoft.com/office/drawing/2014/main" id="{AED498DD-D204-40F2-8C07-42A93EC8F078}"/>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5" name="Footer Placeholder 4">
            <a:extLst>
              <a:ext uri="{FF2B5EF4-FFF2-40B4-BE49-F238E27FC236}">
                <a16:creationId xmlns:a16="http://schemas.microsoft.com/office/drawing/2014/main" id="{E0049103-A20D-4885-BDFC-46632E0E10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22E525-B4BE-4840-BBC4-24BA09D8C4B3}"/>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2100346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одржини">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8D50-9D00-4C6C-B5DA-C93B138D060D}"/>
              </a:ext>
            </a:extLst>
          </p:cNvPr>
          <p:cNvSpPr>
            <a:spLocks noGrp="1"/>
          </p:cNvSpPr>
          <p:nvPr>
            <p:ph type="title"/>
          </p:nvPr>
        </p:nvSpPr>
        <p:spPr/>
        <p:txBody>
          <a:bodyPr/>
          <a:lstStyle/>
          <a:p>
            <a:r>
              <a:rPr lang="mk-MK"/>
              <a:t>Кликнете да уредите стил на главен наслов</a:t>
            </a:r>
            <a:endParaRPr lang="en-GB"/>
          </a:p>
        </p:txBody>
      </p:sp>
      <p:sp>
        <p:nvSpPr>
          <p:cNvPr id="3" name="Content Placeholder 2">
            <a:extLst>
              <a:ext uri="{FF2B5EF4-FFF2-40B4-BE49-F238E27FC236}">
                <a16:creationId xmlns:a16="http://schemas.microsoft.com/office/drawing/2014/main" id="{A8A5B035-DD8B-4E08-B48B-BB9D953859DF}"/>
              </a:ext>
            </a:extLst>
          </p:cNvPr>
          <p:cNvSpPr>
            <a:spLocks noGrp="1"/>
          </p:cNvSpPr>
          <p:nvPr>
            <p:ph sz="half" idx="1"/>
          </p:nvPr>
        </p:nvSpPr>
        <p:spPr>
          <a:xfrm>
            <a:off x="838200" y="1825625"/>
            <a:ext cx="5181600" cy="4351338"/>
          </a:xfrm>
        </p:spPr>
        <p:txBody>
          <a:body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4" name="Content Placeholder 3">
            <a:extLst>
              <a:ext uri="{FF2B5EF4-FFF2-40B4-BE49-F238E27FC236}">
                <a16:creationId xmlns:a16="http://schemas.microsoft.com/office/drawing/2014/main" id="{C0102A61-1B61-43CB-B7BE-589AAAC51FC3}"/>
              </a:ext>
            </a:extLst>
          </p:cNvPr>
          <p:cNvSpPr>
            <a:spLocks noGrp="1"/>
          </p:cNvSpPr>
          <p:nvPr>
            <p:ph sz="half" idx="2"/>
          </p:nvPr>
        </p:nvSpPr>
        <p:spPr>
          <a:xfrm>
            <a:off x="6172201" y="1825625"/>
            <a:ext cx="5181600" cy="4351338"/>
          </a:xfrm>
        </p:spPr>
        <p:txBody>
          <a:body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5" name="Date Placeholder 4">
            <a:extLst>
              <a:ext uri="{FF2B5EF4-FFF2-40B4-BE49-F238E27FC236}">
                <a16:creationId xmlns:a16="http://schemas.microsoft.com/office/drawing/2014/main" id="{8E0D9253-4162-4700-A7D6-88806EA3A8F8}"/>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6" name="Footer Placeholder 5">
            <a:extLst>
              <a:ext uri="{FF2B5EF4-FFF2-40B4-BE49-F238E27FC236}">
                <a16:creationId xmlns:a16="http://schemas.microsoft.com/office/drawing/2014/main" id="{4D1BE5D6-EFF1-47CA-9709-984B1B5621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8E7684-AC3F-4C95-A28A-D3C699EC76DE}"/>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142242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поредб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02707-1003-457F-B51A-1BB3CC291512}"/>
              </a:ext>
            </a:extLst>
          </p:cNvPr>
          <p:cNvSpPr>
            <a:spLocks noGrp="1"/>
          </p:cNvSpPr>
          <p:nvPr>
            <p:ph type="title"/>
          </p:nvPr>
        </p:nvSpPr>
        <p:spPr>
          <a:xfrm>
            <a:off x="839788" y="365126"/>
            <a:ext cx="10515600" cy="1325563"/>
          </a:xfrm>
        </p:spPr>
        <p:txBody>
          <a:bodyPr/>
          <a:lstStyle/>
          <a:p>
            <a:r>
              <a:rPr lang="mk-MK"/>
              <a:t>Кликнете да уредите стил на главен наслов</a:t>
            </a:r>
            <a:endParaRPr lang="en-GB"/>
          </a:p>
        </p:txBody>
      </p:sp>
      <p:sp>
        <p:nvSpPr>
          <p:cNvPr id="3" name="Text Placeholder 2">
            <a:extLst>
              <a:ext uri="{FF2B5EF4-FFF2-40B4-BE49-F238E27FC236}">
                <a16:creationId xmlns:a16="http://schemas.microsoft.com/office/drawing/2014/main" id="{A2003FAF-40B1-435C-88C8-BCA63136347C}"/>
              </a:ext>
            </a:extLst>
          </p:cNvPr>
          <p:cNvSpPr>
            <a:spLocks noGrp="1"/>
          </p:cNvSpPr>
          <p:nvPr>
            <p:ph type="body" idx="1"/>
          </p:nvPr>
        </p:nvSpPr>
        <p:spPr>
          <a:xfrm>
            <a:off x="839789" y="1681163"/>
            <a:ext cx="5157787" cy="823912"/>
          </a:xfrm>
        </p:spPr>
        <p:txBody>
          <a:bodyPr anchor="b"/>
          <a:lstStyle>
            <a:lvl1pPr marL="0" indent="0">
              <a:buNone/>
              <a:defRPr sz="2400" b="1"/>
            </a:lvl1pPr>
            <a:lvl2pPr marL="457243" indent="0">
              <a:buNone/>
              <a:defRPr sz="2000" b="1"/>
            </a:lvl2pPr>
            <a:lvl3pPr marL="914485" indent="0">
              <a:buNone/>
              <a:defRPr sz="1800" b="1"/>
            </a:lvl3pPr>
            <a:lvl4pPr marL="1371728" indent="0">
              <a:buNone/>
              <a:defRPr sz="1600" b="1"/>
            </a:lvl4pPr>
            <a:lvl5pPr marL="1828971" indent="0">
              <a:buNone/>
              <a:defRPr sz="1600" b="1"/>
            </a:lvl5pPr>
            <a:lvl6pPr marL="2286214" indent="0">
              <a:buNone/>
              <a:defRPr sz="1600" b="1"/>
            </a:lvl6pPr>
            <a:lvl7pPr marL="2743456" indent="0">
              <a:buNone/>
              <a:defRPr sz="1600" b="1"/>
            </a:lvl7pPr>
            <a:lvl8pPr marL="3200699" indent="0">
              <a:buNone/>
              <a:defRPr sz="1600" b="1"/>
            </a:lvl8pPr>
            <a:lvl9pPr marL="3657942" indent="0">
              <a:buNone/>
              <a:defRPr sz="1600" b="1"/>
            </a:lvl9pPr>
          </a:lstStyle>
          <a:p>
            <a:pPr lvl="0"/>
            <a:r>
              <a:rPr lang="mk-MK"/>
              <a:t>Кликнете за да ги уредите стиловите на главниот текст</a:t>
            </a:r>
          </a:p>
        </p:txBody>
      </p:sp>
      <p:sp>
        <p:nvSpPr>
          <p:cNvPr id="4" name="Content Placeholder 3">
            <a:extLst>
              <a:ext uri="{FF2B5EF4-FFF2-40B4-BE49-F238E27FC236}">
                <a16:creationId xmlns:a16="http://schemas.microsoft.com/office/drawing/2014/main" id="{49D2EDAD-40A0-456C-96E9-8248AEAE53FD}"/>
              </a:ext>
            </a:extLst>
          </p:cNvPr>
          <p:cNvSpPr>
            <a:spLocks noGrp="1"/>
          </p:cNvSpPr>
          <p:nvPr>
            <p:ph sz="half" idx="2"/>
          </p:nvPr>
        </p:nvSpPr>
        <p:spPr>
          <a:xfrm>
            <a:off x="839789" y="2505075"/>
            <a:ext cx="5157787" cy="3684588"/>
          </a:xfrm>
        </p:spPr>
        <p:txBody>
          <a:body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5" name="Text Placeholder 4">
            <a:extLst>
              <a:ext uri="{FF2B5EF4-FFF2-40B4-BE49-F238E27FC236}">
                <a16:creationId xmlns:a16="http://schemas.microsoft.com/office/drawing/2014/main" id="{C59B79D7-29DD-4B68-8C2C-7D6E11E2F4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43" indent="0">
              <a:buNone/>
              <a:defRPr sz="2000" b="1"/>
            </a:lvl2pPr>
            <a:lvl3pPr marL="914485" indent="0">
              <a:buNone/>
              <a:defRPr sz="1800" b="1"/>
            </a:lvl3pPr>
            <a:lvl4pPr marL="1371728" indent="0">
              <a:buNone/>
              <a:defRPr sz="1600" b="1"/>
            </a:lvl4pPr>
            <a:lvl5pPr marL="1828971" indent="0">
              <a:buNone/>
              <a:defRPr sz="1600" b="1"/>
            </a:lvl5pPr>
            <a:lvl6pPr marL="2286214" indent="0">
              <a:buNone/>
              <a:defRPr sz="1600" b="1"/>
            </a:lvl6pPr>
            <a:lvl7pPr marL="2743456" indent="0">
              <a:buNone/>
              <a:defRPr sz="1600" b="1"/>
            </a:lvl7pPr>
            <a:lvl8pPr marL="3200699" indent="0">
              <a:buNone/>
              <a:defRPr sz="1600" b="1"/>
            </a:lvl8pPr>
            <a:lvl9pPr marL="3657942" indent="0">
              <a:buNone/>
              <a:defRPr sz="1600" b="1"/>
            </a:lvl9pPr>
          </a:lstStyle>
          <a:p>
            <a:pPr lvl="0"/>
            <a:r>
              <a:rPr lang="mk-MK"/>
              <a:t>Кликнете за да ги уредите стиловите на главниот текст</a:t>
            </a:r>
          </a:p>
        </p:txBody>
      </p:sp>
      <p:sp>
        <p:nvSpPr>
          <p:cNvPr id="6" name="Content Placeholder 5">
            <a:extLst>
              <a:ext uri="{FF2B5EF4-FFF2-40B4-BE49-F238E27FC236}">
                <a16:creationId xmlns:a16="http://schemas.microsoft.com/office/drawing/2014/main" id="{DBD596A8-0136-4D4F-93A1-944FDC8C7967}"/>
              </a:ext>
            </a:extLst>
          </p:cNvPr>
          <p:cNvSpPr>
            <a:spLocks noGrp="1"/>
          </p:cNvSpPr>
          <p:nvPr>
            <p:ph sz="quarter" idx="4"/>
          </p:nvPr>
        </p:nvSpPr>
        <p:spPr>
          <a:xfrm>
            <a:off x="6172200" y="2505075"/>
            <a:ext cx="5183188" cy="3684588"/>
          </a:xfrm>
        </p:spPr>
        <p:txBody>
          <a:body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7" name="Date Placeholder 6">
            <a:extLst>
              <a:ext uri="{FF2B5EF4-FFF2-40B4-BE49-F238E27FC236}">
                <a16:creationId xmlns:a16="http://schemas.microsoft.com/office/drawing/2014/main" id="{91AD2BD3-5E32-422B-9831-9BEDF5792F53}"/>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8" name="Footer Placeholder 7">
            <a:extLst>
              <a:ext uri="{FF2B5EF4-FFF2-40B4-BE49-F238E27FC236}">
                <a16:creationId xmlns:a16="http://schemas.microsoft.com/office/drawing/2014/main" id="{057CED1E-4915-4E29-9E3F-169F185CB8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49CDA7-2BA2-45BE-AC0E-E786F6FEC1E9}"/>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1225115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наслов">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BBBE-1363-4A6B-9E1E-1B55DE602931}"/>
              </a:ext>
            </a:extLst>
          </p:cNvPr>
          <p:cNvSpPr>
            <a:spLocks noGrp="1"/>
          </p:cNvSpPr>
          <p:nvPr>
            <p:ph type="title"/>
          </p:nvPr>
        </p:nvSpPr>
        <p:spPr/>
        <p:txBody>
          <a:bodyPr/>
          <a:lstStyle/>
          <a:p>
            <a:r>
              <a:rPr lang="mk-MK"/>
              <a:t>Кликнете да уредите стил на главен наслов</a:t>
            </a:r>
            <a:endParaRPr lang="en-GB"/>
          </a:p>
        </p:txBody>
      </p:sp>
      <p:sp>
        <p:nvSpPr>
          <p:cNvPr id="3" name="Date Placeholder 2">
            <a:extLst>
              <a:ext uri="{FF2B5EF4-FFF2-40B4-BE49-F238E27FC236}">
                <a16:creationId xmlns:a16="http://schemas.microsoft.com/office/drawing/2014/main" id="{C0C36742-B1DD-441E-934B-868880694940}"/>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4" name="Footer Placeholder 3">
            <a:extLst>
              <a:ext uri="{FF2B5EF4-FFF2-40B4-BE49-F238E27FC236}">
                <a16:creationId xmlns:a16="http://schemas.microsoft.com/office/drawing/2014/main" id="{514263B7-1C62-43FB-88A7-2CEF4A2D13F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3CD179-FD2C-4C3A-B5AC-ACD21B073311}"/>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2919672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8C0FF7-94F6-4B46-BE15-748769733711}"/>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3" name="Footer Placeholder 2">
            <a:extLst>
              <a:ext uri="{FF2B5EF4-FFF2-40B4-BE49-F238E27FC236}">
                <a16:creationId xmlns:a16="http://schemas.microsoft.com/office/drawing/2014/main" id="{EC8D08B1-32BA-430D-BD09-0B5FD03AF5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69730F7-82C0-4AEC-A5A7-388CA573EAB2}"/>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3874860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одржина со опис">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943EA-EAFE-4223-B3CE-2C50C579FBE2}"/>
              </a:ext>
            </a:extLst>
          </p:cNvPr>
          <p:cNvSpPr>
            <a:spLocks noGrp="1"/>
          </p:cNvSpPr>
          <p:nvPr>
            <p:ph type="title"/>
          </p:nvPr>
        </p:nvSpPr>
        <p:spPr>
          <a:xfrm>
            <a:off x="839789" y="457200"/>
            <a:ext cx="3932237" cy="1600200"/>
          </a:xfrm>
        </p:spPr>
        <p:txBody>
          <a:bodyPr anchor="b"/>
          <a:lstStyle>
            <a:lvl1pPr>
              <a:defRPr sz="3200"/>
            </a:lvl1pPr>
          </a:lstStyle>
          <a:p>
            <a:r>
              <a:rPr lang="mk-MK"/>
              <a:t>Кликнете да уредите стил на главен наслов</a:t>
            </a:r>
            <a:endParaRPr lang="en-GB"/>
          </a:p>
        </p:txBody>
      </p:sp>
      <p:sp>
        <p:nvSpPr>
          <p:cNvPr id="3" name="Content Placeholder 2">
            <a:extLst>
              <a:ext uri="{FF2B5EF4-FFF2-40B4-BE49-F238E27FC236}">
                <a16:creationId xmlns:a16="http://schemas.microsoft.com/office/drawing/2014/main" id="{E03C6725-3296-4A09-AC48-8EDC271C30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4" name="Text Placeholder 3">
            <a:extLst>
              <a:ext uri="{FF2B5EF4-FFF2-40B4-BE49-F238E27FC236}">
                <a16:creationId xmlns:a16="http://schemas.microsoft.com/office/drawing/2014/main" id="{776FA4FC-3B15-4F95-96DB-1F260E165ABA}"/>
              </a:ext>
            </a:extLst>
          </p:cNvPr>
          <p:cNvSpPr>
            <a:spLocks noGrp="1"/>
          </p:cNvSpPr>
          <p:nvPr>
            <p:ph type="body" sz="half" idx="2"/>
          </p:nvPr>
        </p:nvSpPr>
        <p:spPr>
          <a:xfrm>
            <a:off x="839789" y="2057400"/>
            <a:ext cx="3932237" cy="3811588"/>
          </a:xfrm>
        </p:spPr>
        <p:txBody>
          <a:bodyPr/>
          <a:lstStyle>
            <a:lvl1pPr marL="0" indent="0">
              <a:buNone/>
              <a:defRPr sz="1600"/>
            </a:lvl1pPr>
            <a:lvl2pPr marL="457243" indent="0">
              <a:buNone/>
              <a:defRPr sz="1401"/>
            </a:lvl2pPr>
            <a:lvl3pPr marL="914485" indent="0">
              <a:buNone/>
              <a:defRPr sz="1200"/>
            </a:lvl3pPr>
            <a:lvl4pPr marL="1371728" indent="0">
              <a:buNone/>
              <a:defRPr sz="1001"/>
            </a:lvl4pPr>
            <a:lvl5pPr marL="1828971" indent="0">
              <a:buNone/>
              <a:defRPr sz="1001"/>
            </a:lvl5pPr>
            <a:lvl6pPr marL="2286214" indent="0">
              <a:buNone/>
              <a:defRPr sz="1001"/>
            </a:lvl6pPr>
            <a:lvl7pPr marL="2743456" indent="0">
              <a:buNone/>
              <a:defRPr sz="1001"/>
            </a:lvl7pPr>
            <a:lvl8pPr marL="3200699" indent="0">
              <a:buNone/>
              <a:defRPr sz="1001"/>
            </a:lvl8pPr>
            <a:lvl9pPr marL="3657942" indent="0">
              <a:buNone/>
              <a:defRPr sz="1001"/>
            </a:lvl9pPr>
          </a:lstStyle>
          <a:p>
            <a:pPr lvl="0"/>
            <a:r>
              <a:rPr lang="mk-MK"/>
              <a:t>Кликнете за да ги уредите стиловите на главниот текст</a:t>
            </a:r>
          </a:p>
        </p:txBody>
      </p:sp>
      <p:sp>
        <p:nvSpPr>
          <p:cNvPr id="5" name="Date Placeholder 4">
            <a:extLst>
              <a:ext uri="{FF2B5EF4-FFF2-40B4-BE49-F238E27FC236}">
                <a16:creationId xmlns:a16="http://schemas.microsoft.com/office/drawing/2014/main" id="{F6BE62E7-0CEA-44AE-B642-BC6F517375A8}"/>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6" name="Footer Placeholder 5">
            <a:extLst>
              <a:ext uri="{FF2B5EF4-FFF2-40B4-BE49-F238E27FC236}">
                <a16:creationId xmlns:a16="http://schemas.microsoft.com/office/drawing/2014/main" id="{B897C12B-5EF2-49C7-A65B-40FDA71008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CAD537-D595-49DA-9E4C-42EA9AF7C77A}"/>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1705735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Слика со опис">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1644D-F051-4FA7-B85B-A543E8A6028A}"/>
              </a:ext>
            </a:extLst>
          </p:cNvPr>
          <p:cNvSpPr>
            <a:spLocks noGrp="1"/>
          </p:cNvSpPr>
          <p:nvPr>
            <p:ph type="title"/>
          </p:nvPr>
        </p:nvSpPr>
        <p:spPr>
          <a:xfrm>
            <a:off x="839789" y="457200"/>
            <a:ext cx="3932237" cy="1600200"/>
          </a:xfrm>
        </p:spPr>
        <p:txBody>
          <a:bodyPr anchor="b"/>
          <a:lstStyle>
            <a:lvl1pPr>
              <a:defRPr sz="3200"/>
            </a:lvl1pPr>
          </a:lstStyle>
          <a:p>
            <a:r>
              <a:rPr lang="mk-MK"/>
              <a:t>Кликнете да уредите стил на главен наслов</a:t>
            </a:r>
            <a:endParaRPr lang="en-GB"/>
          </a:p>
        </p:txBody>
      </p:sp>
      <p:sp>
        <p:nvSpPr>
          <p:cNvPr id="3" name="Picture Placeholder 2">
            <a:extLst>
              <a:ext uri="{FF2B5EF4-FFF2-40B4-BE49-F238E27FC236}">
                <a16:creationId xmlns:a16="http://schemas.microsoft.com/office/drawing/2014/main" id="{91D762B1-7220-4B58-B4A5-8C6587A1986E}"/>
              </a:ext>
            </a:extLst>
          </p:cNvPr>
          <p:cNvSpPr>
            <a:spLocks noGrp="1"/>
          </p:cNvSpPr>
          <p:nvPr>
            <p:ph type="pic" idx="1"/>
          </p:nvPr>
        </p:nvSpPr>
        <p:spPr>
          <a:xfrm>
            <a:off x="5183188" y="987425"/>
            <a:ext cx="6172200" cy="4873625"/>
          </a:xfrm>
        </p:spPr>
        <p:txBody>
          <a:bodyPr/>
          <a:lstStyle>
            <a:lvl1pPr marL="0" indent="0">
              <a:buNone/>
              <a:defRPr sz="3200"/>
            </a:lvl1pPr>
            <a:lvl2pPr marL="457243" indent="0">
              <a:buNone/>
              <a:defRPr sz="2800"/>
            </a:lvl2pPr>
            <a:lvl3pPr marL="914485" indent="0">
              <a:buNone/>
              <a:defRPr sz="2400"/>
            </a:lvl3pPr>
            <a:lvl4pPr marL="1371728" indent="0">
              <a:buNone/>
              <a:defRPr sz="2000"/>
            </a:lvl4pPr>
            <a:lvl5pPr marL="1828971" indent="0">
              <a:buNone/>
              <a:defRPr sz="2000"/>
            </a:lvl5pPr>
            <a:lvl6pPr marL="2286214" indent="0">
              <a:buNone/>
              <a:defRPr sz="2000"/>
            </a:lvl6pPr>
            <a:lvl7pPr marL="2743456" indent="0">
              <a:buNone/>
              <a:defRPr sz="2000"/>
            </a:lvl7pPr>
            <a:lvl8pPr marL="3200699" indent="0">
              <a:buNone/>
              <a:defRPr sz="2000"/>
            </a:lvl8pPr>
            <a:lvl9pPr marL="3657942" indent="0">
              <a:buNone/>
              <a:defRPr sz="2000"/>
            </a:lvl9pPr>
          </a:lstStyle>
          <a:p>
            <a:r>
              <a:rPr lang="mk-MK"/>
              <a:t>Кликнете да додадете слика</a:t>
            </a:r>
            <a:endParaRPr lang="en-GB"/>
          </a:p>
        </p:txBody>
      </p:sp>
      <p:sp>
        <p:nvSpPr>
          <p:cNvPr id="4" name="Text Placeholder 3">
            <a:extLst>
              <a:ext uri="{FF2B5EF4-FFF2-40B4-BE49-F238E27FC236}">
                <a16:creationId xmlns:a16="http://schemas.microsoft.com/office/drawing/2014/main" id="{7081C4A4-F56C-47BA-83A4-275EAD19A4F4}"/>
              </a:ext>
            </a:extLst>
          </p:cNvPr>
          <p:cNvSpPr>
            <a:spLocks noGrp="1"/>
          </p:cNvSpPr>
          <p:nvPr>
            <p:ph type="body" sz="half" idx="2"/>
          </p:nvPr>
        </p:nvSpPr>
        <p:spPr>
          <a:xfrm>
            <a:off x="839789" y="2057400"/>
            <a:ext cx="3932237" cy="3811588"/>
          </a:xfrm>
        </p:spPr>
        <p:txBody>
          <a:bodyPr/>
          <a:lstStyle>
            <a:lvl1pPr marL="0" indent="0">
              <a:buNone/>
              <a:defRPr sz="1600"/>
            </a:lvl1pPr>
            <a:lvl2pPr marL="457243" indent="0">
              <a:buNone/>
              <a:defRPr sz="1401"/>
            </a:lvl2pPr>
            <a:lvl3pPr marL="914485" indent="0">
              <a:buNone/>
              <a:defRPr sz="1200"/>
            </a:lvl3pPr>
            <a:lvl4pPr marL="1371728" indent="0">
              <a:buNone/>
              <a:defRPr sz="1001"/>
            </a:lvl4pPr>
            <a:lvl5pPr marL="1828971" indent="0">
              <a:buNone/>
              <a:defRPr sz="1001"/>
            </a:lvl5pPr>
            <a:lvl6pPr marL="2286214" indent="0">
              <a:buNone/>
              <a:defRPr sz="1001"/>
            </a:lvl6pPr>
            <a:lvl7pPr marL="2743456" indent="0">
              <a:buNone/>
              <a:defRPr sz="1001"/>
            </a:lvl7pPr>
            <a:lvl8pPr marL="3200699" indent="0">
              <a:buNone/>
              <a:defRPr sz="1001"/>
            </a:lvl8pPr>
            <a:lvl9pPr marL="3657942" indent="0">
              <a:buNone/>
              <a:defRPr sz="1001"/>
            </a:lvl9pPr>
          </a:lstStyle>
          <a:p>
            <a:pPr lvl="0"/>
            <a:r>
              <a:rPr lang="mk-MK"/>
              <a:t>Кликнете за да ги уредите стиловите на главниот текст</a:t>
            </a:r>
          </a:p>
        </p:txBody>
      </p:sp>
      <p:sp>
        <p:nvSpPr>
          <p:cNvPr id="5" name="Date Placeholder 4">
            <a:extLst>
              <a:ext uri="{FF2B5EF4-FFF2-40B4-BE49-F238E27FC236}">
                <a16:creationId xmlns:a16="http://schemas.microsoft.com/office/drawing/2014/main" id="{990B7E9B-D6D3-43A4-8C6B-C612914BBE26}"/>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6" name="Footer Placeholder 5">
            <a:extLst>
              <a:ext uri="{FF2B5EF4-FFF2-40B4-BE49-F238E27FC236}">
                <a16:creationId xmlns:a16="http://schemas.microsoft.com/office/drawing/2014/main" id="{1F970D22-251C-47EB-929D-965932D2B6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0C3A26-FC54-4135-8C1C-05FFFD77327B}"/>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3521112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Наслов и вертикален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19C-3FD7-4689-B76A-67A100CEB8C2}"/>
              </a:ext>
            </a:extLst>
          </p:cNvPr>
          <p:cNvSpPr>
            <a:spLocks noGrp="1"/>
          </p:cNvSpPr>
          <p:nvPr>
            <p:ph type="title"/>
          </p:nvPr>
        </p:nvSpPr>
        <p:spPr/>
        <p:txBody>
          <a:bodyPr/>
          <a:lstStyle/>
          <a:p>
            <a:r>
              <a:rPr lang="mk-MK"/>
              <a:t>Кликнете да уредите стил на главен наслов</a:t>
            </a:r>
            <a:endParaRPr lang="en-GB"/>
          </a:p>
        </p:txBody>
      </p:sp>
      <p:sp>
        <p:nvSpPr>
          <p:cNvPr id="3" name="Vertical Text Placeholder 2">
            <a:extLst>
              <a:ext uri="{FF2B5EF4-FFF2-40B4-BE49-F238E27FC236}">
                <a16:creationId xmlns:a16="http://schemas.microsoft.com/office/drawing/2014/main" id="{D933395B-8014-4E5B-B098-52D43D4F6B06}"/>
              </a:ext>
            </a:extLst>
          </p:cNvPr>
          <p:cNvSpPr>
            <a:spLocks noGrp="1"/>
          </p:cNvSpPr>
          <p:nvPr>
            <p:ph type="body" orient="vert" idx="1"/>
          </p:nvPr>
        </p:nvSpPr>
        <p:spPr/>
        <p:txBody>
          <a:bodyPr vert="eaVert"/>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4" name="Date Placeholder 3">
            <a:extLst>
              <a:ext uri="{FF2B5EF4-FFF2-40B4-BE49-F238E27FC236}">
                <a16:creationId xmlns:a16="http://schemas.microsoft.com/office/drawing/2014/main" id="{A71C725A-2197-42AA-B3B6-7F58DD096DDC}"/>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5" name="Footer Placeholder 4">
            <a:extLst>
              <a:ext uri="{FF2B5EF4-FFF2-40B4-BE49-F238E27FC236}">
                <a16:creationId xmlns:a16="http://schemas.microsoft.com/office/drawing/2014/main" id="{5F4BF039-A589-4BEA-9E0A-9EB885D162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7C4158-6056-4ECE-8CDC-2B8035F236AB}"/>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2281141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ен наслов и текст">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BA2E39-F9F3-4225-9B74-216EA9664BC3}"/>
              </a:ext>
            </a:extLst>
          </p:cNvPr>
          <p:cNvSpPr>
            <a:spLocks noGrp="1"/>
          </p:cNvSpPr>
          <p:nvPr>
            <p:ph type="title" orient="vert"/>
          </p:nvPr>
        </p:nvSpPr>
        <p:spPr>
          <a:xfrm>
            <a:off x="8724901" y="365125"/>
            <a:ext cx="2628900" cy="5811838"/>
          </a:xfrm>
        </p:spPr>
        <p:txBody>
          <a:bodyPr vert="eaVert"/>
          <a:lstStyle/>
          <a:p>
            <a:r>
              <a:rPr lang="mk-MK"/>
              <a:t>Кликнете да уредите стил на главен наслов</a:t>
            </a:r>
            <a:endParaRPr lang="en-GB"/>
          </a:p>
        </p:txBody>
      </p:sp>
      <p:sp>
        <p:nvSpPr>
          <p:cNvPr id="3" name="Vertical Text Placeholder 2">
            <a:extLst>
              <a:ext uri="{FF2B5EF4-FFF2-40B4-BE49-F238E27FC236}">
                <a16:creationId xmlns:a16="http://schemas.microsoft.com/office/drawing/2014/main" id="{C4AE9B46-2BEC-46F8-965E-46EBBDB2F67E}"/>
              </a:ext>
            </a:extLst>
          </p:cNvPr>
          <p:cNvSpPr>
            <a:spLocks noGrp="1"/>
          </p:cNvSpPr>
          <p:nvPr>
            <p:ph type="body" orient="vert" idx="1"/>
          </p:nvPr>
        </p:nvSpPr>
        <p:spPr>
          <a:xfrm>
            <a:off x="838200" y="365125"/>
            <a:ext cx="7734300" cy="5811838"/>
          </a:xfrm>
        </p:spPr>
        <p:txBody>
          <a:bodyPr vert="eaVert"/>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4" name="Date Placeholder 3">
            <a:extLst>
              <a:ext uri="{FF2B5EF4-FFF2-40B4-BE49-F238E27FC236}">
                <a16:creationId xmlns:a16="http://schemas.microsoft.com/office/drawing/2014/main" id="{9DB8DC0E-397E-4D2F-9052-2321FBF6C042}"/>
              </a:ext>
            </a:extLst>
          </p:cNvPr>
          <p:cNvSpPr>
            <a:spLocks noGrp="1"/>
          </p:cNvSpPr>
          <p:nvPr>
            <p:ph type="dt" sz="half" idx="10"/>
          </p:nvPr>
        </p:nvSpPr>
        <p:spPr/>
        <p:txBody>
          <a:bodyPr/>
          <a:lstStyle/>
          <a:p>
            <a:fld id="{A4035D55-75D9-4C93-B0AE-3F66BD58E0EE}" type="datetimeFigureOut">
              <a:rPr lang="en-GB" smtClean="0"/>
              <a:t>30/05/2023</a:t>
            </a:fld>
            <a:endParaRPr lang="en-GB"/>
          </a:p>
        </p:txBody>
      </p:sp>
      <p:sp>
        <p:nvSpPr>
          <p:cNvPr id="5" name="Footer Placeholder 4">
            <a:extLst>
              <a:ext uri="{FF2B5EF4-FFF2-40B4-BE49-F238E27FC236}">
                <a16:creationId xmlns:a16="http://schemas.microsoft.com/office/drawing/2014/main" id="{D046B588-4B18-45FF-9A5F-27C3122413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8E9FAB-1A86-4DC6-88EA-2913471FF29E}"/>
              </a:ext>
            </a:extLst>
          </p:cNvPr>
          <p:cNvSpPr>
            <a:spLocks noGrp="1"/>
          </p:cNvSpPr>
          <p:nvPr>
            <p:ph type="sldNum" sz="quarter" idx="12"/>
          </p:nvPr>
        </p:nvSpPr>
        <p:spPr/>
        <p:txBody>
          <a:bodyPr/>
          <a:lstStyle/>
          <a:p>
            <a:fld id="{3B999844-8868-4676-9600-9E301C8C8443}" type="slidenum">
              <a:rPr lang="en-GB" smtClean="0"/>
              <a:t>‹#›</a:t>
            </a:fld>
            <a:endParaRPr lang="en-GB"/>
          </a:p>
        </p:txBody>
      </p:sp>
    </p:spTree>
    <p:extLst>
      <p:ext uri="{BB962C8B-B14F-4D97-AF65-F5344CB8AC3E}">
        <p14:creationId xmlns:p14="http://schemas.microsoft.com/office/powerpoint/2010/main" val="1758234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90A3-AC12-49EC-8427-93E8AAC9D981}"/>
              </a:ext>
            </a:extLst>
          </p:cNvPr>
          <p:cNvSpPr>
            <a:spLocks noGrp="1"/>
          </p:cNvSpPr>
          <p:nvPr>
            <p:ph type="ctrTitle"/>
          </p:nvPr>
        </p:nvSpPr>
        <p:spPr>
          <a:xfrm>
            <a:off x="1524000" y="1122363"/>
            <a:ext cx="9144000" cy="2387600"/>
          </a:xfrm>
        </p:spPr>
        <p:txBody>
          <a:bodyPr anchor="b"/>
          <a:lstStyle>
            <a:lvl1pPr algn="ctr">
              <a:defRPr sz="6001"/>
            </a:lvl1pPr>
          </a:lstStyle>
          <a:p>
            <a:r>
              <a:rPr lang="en-US"/>
              <a:t>Click to edit Master title style</a:t>
            </a:r>
            <a:endParaRPr lang="en-GB"/>
          </a:p>
        </p:txBody>
      </p:sp>
      <p:sp>
        <p:nvSpPr>
          <p:cNvPr id="3" name="Subtitle 2">
            <a:extLst>
              <a:ext uri="{FF2B5EF4-FFF2-40B4-BE49-F238E27FC236}">
                <a16:creationId xmlns:a16="http://schemas.microsoft.com/office/drawing/2014/main" id="{7FE4257C-C744-4EDD-9700-A72535781D20}"/>
              </a:ext>
            </a:extLst>
          </p:cNvPr>
          <p:cNvSpPr>
            <a:spLocks noGrp="1"/>
          </p:cNvSpPr>
          <p:nvPr>
            <p:ph type="subTitle" idx="1"/>
          </p:nvPr>
        </p:nvSpPr>
        <p:spPr>
          <a:xfrm>
            <a:off x="1524000" y="3602038"/>
            <a:ext cx="9144000" cy="1655762"/>
          </a:xfrm>
        </p:spPr>
        <p:txBody>
          <a:bodyPr/>
          <a:lstStyle>
            <a:lvl1pPr marL="0" indent="0" algn="ctr">
              <a:buNone/>
              <a:defRPr sz="2400"/>
            </a:lvl1pPr>
            <a:lvl2pPr marL="457243" indent="0" algn="ctr">
              <a:buNone/>
              <a:defRPr sz="2000"/>
            </a:lvl2pPr>
            <a:lvl3pPr marL="914485" indent="0" algn="ctr">
              <a:buNone/>
              <a:defRPr sz="1800"/>
            </a:lvl3pPr>
            <a:lvl4pPr marL="1371728" indent="0" algn="ctr">
              <a:buNone/>
              <a:defRPr sz="1600"/>
            </a:lvl4pPr>
            <a:lvl5pPr marL="1828971" indent="0" algn="ctr">
              <a:buNone/>
              <a:defRPr sz="1600"/>
            </a:lvl5pPr>
            <a:lvl6pPr marL="2286214" indent="0" algn="ctr">
              <a:buNone/>
              <a:defRPr sz="1600"/>
            </a:lvl6pPr>
            <a:lvl7pPr marL="2743456" indent="0" algn="ctr">
              <a:buNone/>
              <a:defRPr sz="1600"/>
            </a:lvl7pPr>
            <a:lvl8pPr marL="3200699" indent="0" algn="ctr">
              <a:buNone/>
              <a:defRPr sz="1600"/>
            </a:lvl8pPr>
            <a:lvl9pPr marL="3657942"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68A387A-E741-4E9D-95C6-4C85B8BA2144}"/>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5" name="Footer Placeholder 4">
            <a:extLst>
              <a:ext uri="{FF2B5EF4-FFF2-40B4-BE49-F238E27FC236}">
                <a16:creationId xmlns:a16="http://schemas.microsoft.com/office/drawing/2014/main" id="{451C950D-B39A-426B-A78A-A80231D58F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2F3CB9-EC46-436F-8BEE-39DFE1197513}"/>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420013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0EDC6-0DAD-4636-B7BA-58AA900683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A6C4B0-E78E-446F-9D2D-EC7E65758D7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E09A42-48DB-49BB-896A-3103CADE3B72}"/>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5" name="Footer Placeholder 4">
            <a:extLst>
              <a:ext uri="{FF2B5EF4-FFF2-40B4-BE49-F238E27FC236}">
                <a16:creationId xmlns:a16="http://schemas.microsoft.com/office/drawing/2014/main" id="{0D384FC1-0F31-4C2F-9850-91270464E3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EC4490-3871-4C40-943F-F3F655572471}"/>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389361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A418-4CE1-4D55-AFEE-317B5C6DE451}"/>
              </a:ext>
            </a:extLst>
          </p:cNvPr>
          <p:cNvSpPr>
            <a:spLocks noGrp="1"/>
          </p:cNvSpPr>
          <p:nvPr>
            <p:ph type="title"/>
          </p:nvPr>
        </p:nvSpPr>
        <p:spPr>
          <a:xfrm>
            <a:off x="831850" y="1709739"/>
            <a:ext cx="10515600" cy="2852737"/>
          </a:xfrm>
        </p:spPr>
        <p:txBody>
          <a:bodyPr anchor="b"/>
          <a:lstStyle>
            <a:lvl1pPr>
              <a:defRPr sz="6001"/>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00E25F2-9790-4B66-A287-1B46E3F87F9D}"/>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43" indent="0">
              <a:buNone/>
              <a:defRPr sz="2000">
                <a:solidFill>
                  <a:schemeClr val="tx1">
                    <a:tint val="75000"/>
                  </a:schemeClr>
                </a:solidFill>
              </a:defRPr>
            </a:lvl2pPr>
            <a:lvl3pPr marL="914485" indent="0">
              <a:buNone/>
              <a:defRPr sz="1800">
                <a:solidFill>
                  <a:schemeClr val="tx1">
                    <a:tint val="75000"/>
                  </a:schemeClr>
                </a:solidFill>
              </a:defRPr>
            </a:lvl3pPr>
            <a:lvl4pPr marL="1371728" indent="0">
              <a:buNone/>
              <a:defRPr sz="1600">
                <a:solidFill>
                  <a:schemeClr val="tx1">
                    <a:tint val="75000"/>
                  </a:schemeClr>
                </a:solidFill>
              </a:defRPr>
            </a:lvl4pPr>
            <a:lvl5pPr marL="1828971" indent="0">
              <a:buNone/>
              <a:defRPr sz="1600">
                <a:solidFill>
                  <a:schemeClr val="tx1">
                    <a:tint val="75000"/>
                  </a:schemeClr>
                </a:solidFill>
              </a:defRPr>
            </a:lvl5pPr>
            <a:lvl6pPr marL="2286214" indent="0">
              <a:buNone/>
              <a:defRPr sz="1600">
                <a:solidFill>
                  <a:schemeClr val="tx1">
                    <a:tint val="75000"/>
                  </a:schemeClr>
                </a:solidFill>
              </a:defRPr>
            </a:lvl6pPr>
            <a:lvl7pPr marL="2743456" indent="0">
              <a:buNone/>
              <a:defRPr sz="1600">
                <a:solidFill>
                  <a:schemeClr val="tx1">
                    <a:tint val="75000"/>
                  </a:schemeClr>
                </a:solidFill>
              </a:defRPr>
            </a:lvl7pPr>
            <a:lvl8pPr marL="3200699" indent="0">
              <a:buNone/>
              <a:defRPr sz="1600">
                <a:solidFill>
                  <a:schemeClr val="tx1">
                    <a:tint val="75000"/>
                  </a:schemeClr>
                </a:solidFill>
              </a:defRPr>
            </a:lvl8pPr>
            <a:lvl9pPr marL="3657942"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49F3FA-A744-45F2-AC5A-EAA8753DFEDB}"/>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5" name="Footer Placeholder 4">
            <a:extLst>
              <a:ext uri="{FF2B5EF4-FFF2-40B4-BE49-F238E27FC236}">
                <a16:creationId xmlns:a16="http://schemas.microsoft.com/office/drawing/2014/main" id="{B82F37B1-02D7-4E33-B5A5-3CD98DAC7A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25F715-136E-4038-9BA6-E0C127D3B119}"/>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2161297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C7CCA-5EDB-402C-B7DC-5B2616B265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9BF304-C4B3-41C4-9DF5-D7EEFEB7CCC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AB39C3-1D3F-4285-9DBA-72E1D57A8E48}"/>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A980974-9B18-4741-8D96-6FDFFD99E35B}"/>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6" name="Footer Placeholder 5">
            <a:extLst>
              <a:ext uri="{FF2B5EF4-FFF2-40B4-BE49-F238E27FC236}">
                <a16:creationId xmlns:a16="http://schemas.microsoft.com/office/drawing/2014/main" id="{231C7A49-656B-4FC5-9D7A-FF326CFA08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73D55B-5F62-4C6A-AD5D-CDC8ED56B45F}"/>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2617813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63F21-F343-4362-B3FE-500BEE895002}"/>
              </a:ext>
            </a:extLst>
          </p:cNvPr>
          <p:cNvSpPr>
            <a:spLocks noGrp="1"/>
          </p:cNvSpPr>
          <p:nvPr>
            <p:ph type="title"/>
          </p:nvPr>
        </p:nvSpPr>
        <p:spPr>
          <a:xfrm>
            <a:off x="839788" y="365126"/>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E98037-910F-4CF8-B304-2D2D0CB845DE}"/>
              </a:ext>
            </a:extLst>
          </p:cNvPr>
          <p:cNvSpPr>
            <a:spLocks noGrp="1"/>
          </p:cNvSpPr>
          <p:nvPr>
            <p:ph type="body" idx="1"/>
          </p:nvPr>
        </p:nvSpPr>
        <p:spPr>
          <a:xfrm>
            <a:off x="839789" y="1681163"/>
            <a:ext cx="5157787" cy="823912"/>
          </a:xfrm>
        </p:spPr>
        <p:txBody>
          <a:bodyPr anchor="b"/>
          <a:lstStyle>
            <a:lvl1pPr marL="0" indent="0">
              <a:buNone/>
              <a:defRPr sz="2400" b="1"/>
            </a:lvl1pPr>
            <a:lvl2pPr marL="457243" indent="0">
              <a:buNone/>
              <a:defRPr sz="2000" b="1"/>
            </a:lvl2pPr>
            <a:lvl3pPr marL="914485" indent="0">
              <a:buNone/>
              <a:defRPr sz="1800" b="1"/>
            </a:lvl3pPr>
            <a:lvl4pPr marL="1371728" indent="0">
              <a:buNone/>
              <a:defRPr sz="1600" b="1"/>
            </a:lvl4pPr>
            <a:lvl5pPr marL="1828971" indent="0">
              <a:buNone/>
              <a:defRPr sz="1600" b="1"/>
            </a:lvl5pPr>
            <a:lvl6pPr marL="2286214" indent="0">
              <a:buNone/>
              <a:defRPr sz="1600" b="1"/>
            </a:lvl6pPr>
            <a:lvl7pPr marL="2743456" indent="0">
              <a:buNone/>
              <a:defRPr sz="1600" b="1"/>
            </a:lvl7pPr>
            <a:lvl8pPr marL="3200699" indent="0">
              <a:buNone/>
              <a:defRPr sz="1600" b="1"/>
            </a:lvl8pPr>
            <a:lvl9pPr marL="3657942"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AFB256D-9DEA-4C2D-A4AF-AE092EF52AF2}"/>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58B2097-59C6-4A69-BA49-64158C2106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43" indent="0">
              <a:buNone/>
              <a:defRPr sz="2000" b="1"/>
            </a:lvl2pPr>
            <a:lvl3pPr marL="914485" indent="0">
              <a:buNone/>
              <a:defRPr sz="1800" b="1"/>
            </a:lvl3pPr>
            <a:lvl4pPr marL="1371728" indent="0">
              <a:buNone/>
              <a:defRPr sz="1600" b="1"/>
            </a:lvl4pPr>
            <a:lvl5pPr marL="1828971" indent="0">
              <a:buNone/>
              <a:defRPr sz="1600" b="1"/>
            </a:lvl5pPr>
            <a:lvl6pPr marL="2286214" indent="0">
              <a:buNone/>
              <a:defRPr sz="1600" b="1"/>
            </a:lvl6pPr>
            <a:lvl7pPr marL="2743456" indent="0">
              <a:buNone/>
              <a:defRPr sz="1600" b="1"/>
            </a:lvl7pPr>
            <a:lvl8pPr marL="3200699" indent="0">
              <a:buNone/>
              <a:defRPr sz="1600" b="1"/>
            </a:lvl8pPr>
            <a:lvl9pPr marL="3657942"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63AF0B-DF18-450B-8837-560BFE936E3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F67AC3-F62C-49D9-9BB6-B57489D0E735}"/>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8" name="Footer Placeholder 7">
            <a:extLst>
              <a:ext uri="{FF2B5EF4-FFF2-40B4-BE49-F238E27FC236}">
                <a16:creationId xmlns:a16="http://schemas.microsoft.com/office/drawing/2014/main" id="{31A87ACF-9376-41E2-934E-DD58E06BC36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CBCA81C-8758-4899-90FB-BA19C17922B9}"/>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606011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B5A7-227E-4044-9D65-5D5B24763E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0200C27-11E1-4FA7-96F5-B3BFEEC39C79}"/>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4" name="Footer Placeholder 3">
            <a:extLst>
              <a:ext uri="{FF2B5EF4-FFF2-40B4-BE49-F238E27FC236}">
                <a16:creationId xmlns:a16="http://schemas.microsoft.com/office/drawing/2014/main" id="{082B2BBB-97B8-45B4-BE6C-F5CB2049691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B0A996-BAC7-484E-8DD3-43C9A60EEFFA}"/>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1642554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8BB18F-A8C8-4ABF-B3C1-F2D4946D8DE3}"/>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3" name="Footer Placeholder 2">
            <a:extLst>
              <a:ext uri="{FF2B5EF4-FFF2-40B4-BE49-F238E27FC236}">
                <a16:creationId xmlns:a16="http://schemas.microsoft.com/office/drawing/2014/main" id="{67CBE637-9DEB-4DEC-BB25-0F47DA385D7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2A21E5-54BC-43B6-A4CA-5F0912DD8C5B}"/>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1523410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69CFB-04E1-470D-A641-3EE6A21EB5B8}"/>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C09658-B38C-4A12-A9DF-77EB6D2C8E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34A1F2-CA3A-449E-8A99-B7AF5F662CEF}"/>
              </a:ext>
            </a:extLst>
          </p:cNvPr>
          <p:cNvSpPr>
            <a:spLocks noGrp="1"/>
          </p:cNvSpPr>
          <p:nvPr>
            <p:ph type="body" sz="half" idx="2"/>
          </p:nvPr>
        </p:nvSpPr>
        <p:spPr>
          <a:xfrm>
            <a:off x="839789" y="2057400"/>
            <a:ext cx="3932237" cy="3811588"/>
          </a:xfrm>
        </p:spPr>
        <p:txBody>
          <a:bodyPr/>
          <a:lstStyle>
            <a:lvl1pPr marL="0" indent="0">
              <a:buNone/>
              <a:defRPr sz="1600"/>
            </a:lvl1pPr>
            <a:lvl2pPr marL="457243" indent="0">
              <a:buNone/>
              <a:defRPr sz="1401"/>
            </a:lvl2pPr>
            <a:lvl3pPr marL="914485" indent="0">
              <a:buNone/>
              <a:defRPr sz="1200"/>
            </a:lvl3pPr>
            <a:lvl4pPr marL="1371728" indent="0">
              <a:buNone/>
              <a:defRPr sz="1001"/>
            </a:lvl4pPr>
            <a:lvl5pPr marL="1828971" indent="0">
              <a:buNone/>
              <a:defRPr sz="1001"/>
            </a:lvl5pPr>
            <a:lvl6pPr marL="2286214" indent="0">
              <a:buNone/>
              <a:defRPr sz="1001"/>
            </a:lvl6pPr>
            <a:lvl7pPr marL="2743456" indent="0">
              <a:buNone/>
              <a:defRPr sz="1001"/>
            </a:lvl7pPr>
            <a:lvl8pPr marL="3200699" indent="0">
              <a:buNone/>
              <a:defRPr sz="1001"/>
            </a:lvl8pPr>
            <a:lvl9pPr marL="3657942" indent="0">
              <a:buNone/>
              <a:defRPr sz="1001"/>
            </a:lvl9pPr>
          </a:lstStyle>
          <a:p>
            <a:pPr lvl="0"/>
            <a:r>
              <a:rPr lang="en-US"/>
              <a:t>Edit Master text styles</a:t>
            </a:r>
          </a:p>
        </p:txBody>
      </p:sp>
      <p:sp>
        <p:nvSpPr>
          <p:cNvPr id="5" name="Date Placeholder 4">
            <a:extLst>
              <a:ext uri="{FF2B5EF4-FFF2-40B4-BE49-F238E27FC236}">
                <a16:creationId xmlns:a16="http://schemas.microsoft.com/office/drawing/2014/main" id="{B5C9D210-5C97-440A-85CA-8CFB8C5E67F9}"/>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6" name="Footer Placeholder 5">
            <a:extLst>
              <a:ext uri="{FF2B5EF4-FFF2-40B4-BE49-F238E27FC236}">
                <a16:creationId xmlns:a16="http://schemas.microsoft.com/office/drawing/2014/main" id="{C1D15697-9F1B-4E25-9F4A-E54FAE5611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80CD7A-2F9E-4F01-AA5F-6620C240204E}"/>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1616551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67A25-13C9-4BD8-80E1-B68099E3D9CF}"/>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C4D342C-8F20-49F6-95A3-2AA82553A5B1}"/>
              </a:ext>
            </a:extLst>
          </p:cNvPr>
          <p:cNvSpPr>
            <a:spLocks noGrp="1"/>
          </p:cNvSpPr>
          <p:nvPr>
            <p:ph type="pic" idx="1"/>
          </p:nvPr>
        </p:nvSpPr>
        <p:spPr>
          <a:xfrm>
            <a:off x="5183188" y="987425"/>
            <a:ext cx="6172200" cy="4873625"/>
          </a:xfrm>
        </p:spPr>
        <p:txBody>
          <a:bodyPr/>
          <a:lstStyle>
            <a:lvl1pPr marL="0" indent="0">
              <a:buNone/>
              <a:defRPr sz="3200"/>
            </a:lvl1pPr>
            <a:lvl2pPr marL="457243" indent="0">
              <a:buNone/>
              <a:defRPr sz="2800"/>
            </a:lvl2pPr>
            <a:lvl3pPr marL="914485" indent="0">
              <a:buNone/>
              <a:defRPr sz="2400"/>
            </a:lvl3pPr>
            <a:lvl4pPr marL="1371728" indent="0">
              <a:buNone/>
              <a:defRPr sz="2000"/>
            </a:lvl4pPr>
            <a:lvl5pPr marL="1828971" indent="0">
              <a:buNone/>
              <a:defRPr sz="2000"/>
            </a:lvl5pPr>
            <a:lvl6pPr marL="2286214" indent="0">
              <a:buNone/>
              <a:defRPr sz="2000"/>
            </a:lvl6pPr>
            <a:lvl7pPr marL="2743456" indent="0">
              <a:buNone/>
              <a:defRPr sz="2000"/>
            </a:lvl7pPr>
            <a:lvl8pPr marL="3200699" indent="0">
              <a:buNone/>
              <a:defRPr sz="2000"/>
            </a:lvl8pPr>
            <a:lvl9pPr marL="3657942" indent="0">
              <a:buNone/>
              <a:defRPr sz="2000"/>
            </a:lvl9pPr>
          </a:lstStyle>
          <a:p>
            <a:endParaRPr lang="en-GB"/>
          </a:p>
        </p:txBody>
      </p:sp>
      <p:sp>
        <p:nvSpPr>
          <p:cNvPr id="4" name="Text Placeholder 3">
            <a:extLst>
              <a:ext uri="{FF2B5EF4-FFF2-40B4-BE49-F238E27FC236}">
                <a16:creationId xmlns:a16="http://schemas.microsoft.com/office/drawing/2014/main" id="{6CCC1D45-0772-4F26-97D7-8464A8C0A497}"/>
              </a:ext>
            </a:extLst>
          </p:cNvPr>
          <p:cNvSpPr>
            <a:spLocks noGrp="1"/>
          </p:cNvSpPr>
          <p:nvPr>
            <p:ph type="body" sz="half" idx="2"/>
          </p:nvPr>
        </p:nvSpPr>
        <p:spPr>
          <a:xfrm>
            <a:off x="839789" y="2057400"/>
            <a:ext cx="3932237" cy="3811588"/>
          </a:xfrm>
        </p:spPr>
        <p:txBody>
          <a:bodyPr/>
          <a:lstStyle>
            <a:lvl1pPr marL="0" indent="0">
              <a:buNone/>
              <a:defRPr sz="1600"/>
            </a:lvl1pPr>
            <a:lvl2pPr marL="457243" indent="0">
              <a:buNone/>
              <a:defRPr sz="1401"/>
            </a:lvl2pPr>
            <a:lvl3pPr marL="914485" indent="0">
              <a:buNone/>
              <a:defRPr sz="1200"/>
            </a:lvl3pPr>
            <a:lvl4pPr marL="1371728" indent="0">
              <a:buNone/>
              <a:defRPr sz="1001"/>
            </a:lvl4pPr>
            <a:lvl5pPr marL="1828971" indent="0">
              <a:buNone/>
              <a:defRPr sz="1001"/>
            </a:lvl5pPr>
            <a:lvl6pPr marL="2286214" indent="0">
              <a:buNone/>
              <a:defRPr sz="1001"/>
            </a:lvl6pPr>
            <a:lvl7pPr marL="2743456" indent="0">
              <a:buNone/>
              <a:defRPr sz="1001"/>
            </a:lvl7pPr>
            <a:lvl8pPr marL="3200699" indent="0">
              <a:buNone/>
              <a:defRPr sz="1001"/>
            </a:lvl8pPr>
            <a:lvl9pPr marL="3657942" indent="0">
              <a:buNone/>
              <a:defRPr sz="1001"/>
            </a:lvl9pPr>
          </a:lstStyle>
          <a:p>
            <a:pPr lvl="0"/>
            <a:r>
              <a:rPr lang="en-US"/>
              <a:t>Edit Master text styles</a:t>
            </a:r>
          </a:p>
        </p:txBody>
      </p:sp>
      <p:sp>
        <p:nvSpPr>
          <p:cNvPr id="5" name="Date Placeholder 4">
            <a:extLst>
              <a:ext uri="{FF2B5EF4-FFF2-40B4-BE49-F238E27FC236}">
                <a16:creationId xmlns:a16="http://schemas.microsoft.com/office/drawing/2014/main" id="{C32A1094-D9C6-4EC2-9100-77F661B4829B}"/>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6" name="Footer Placeholder 5">
            <a:extLst>
              <a:ext uri="{FF2B5EF4-FFF2-40B4-BE49-F238E27FC236}">
                <a16:creationId xmlns:a16="http://schemas.microsoft.com/office/drawing/2014/main" id="{F6E5D94E-F3F6-41A7-BD95-616727AD3F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0D40F9-A497-44F2-9695-5D11BE9B6B53}"/>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37188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249C9-DEB6-4F38-AE80-4262B179626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ADA35B-268A-4F55-B2C4-C3EFCE1386B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2F6961-63B4-4548-9BA5-12B9FE58C26F}"/>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5" name="Footer Placeholder 4">
            <a:extLst>
              <a:ext uri="{FF2B5EF4-FFF2-40B4-BE49-F238E27FC236}">
                <a16:creationId xmlns:a16="http://schemas.microsoft.com/office/drawing/2014/main" id="{6B1177D2-F008-431E-9375-74527B776B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0E3917-2D32-40AF-849F-8C198A54B204}"/>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2518820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C717D3-FDAA-4177-9E3B-01FBC000DB8B}"/>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246DE3-369E-4101-8F0F-B29BE8895A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5D0829-8448-4CD1-A86C-C88FE0F5CF34}"/>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5" name="Footer Placeholder 4">
            <a:extLst>
              <a:ext uri="{FF2B5EF4-FFF2-40B4-BE49-F238E27FC236}">
                <a16:creationId xmlns:a16="http://schemas.microsoft.com/office/drawing/2014/main" id="{55435BFF-F0E7-4775-A678-67471633FA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F7C3B9-6FA3-4A9D-9A1C-5E194B0CE332}"/>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31602286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AB179-53C6-487F-B661-32B20C42835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05BE952-DB20-47EA-82A9-2A037E2E2D2D}"/>
              </a:ext>
            </a:extLst>
          </p:cNvPr>
          <p:cNvSpPr>
            <a:spLocks noGrp="1"/>
          </p:cNvSpPr>
          <p:nvPr>
            <p:ph type="dt" sz="half" idx="10"/>
          </p:nvPr>
        </p:nvSpPr>
        <p:spPr/>
        <p:txBody>
          <a:bodyPr/>
          <a:lstStyle/>
          <a:p>
            <a:fld id="{1064CDA7-1887-4899-B98D-B15CF8B08DAC}" type="datetimeFigureOut">
              <a:rPr lang="en-GB" smtClean="0"/>
              <a:t>30/05/2023</a:t>
            </a:fld>
            <a:endParaRPr lang="en-GB"/>
          </a:p>
        </p:txBody>
      </p:sp>
      <p:sp>
        <p:nvSpPr>
          <p:cNvPr id="4" name="Footer Placeholder 3">
            <a:extLst>
              <a:ext uri="{FF2B5EF4-FFF2-40B4-BE49-F238E27FC236}">
                <a16:creationId xmlns:a16="http://schemas.microsoft.com/office/drawing/2014/main" id="{D9A56AEC-CEF6-4ACD-B33E-808FEB1C1F8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7ACA1A6-F1F6-41FB-BF79-D499C6F73E2D}"/>
              </a:ext>
            </a:extLst>
          </p:cNvPr>
          <p:cNvSpPr>
            <a:spLocks noGrp="1"/>
          </p:cNvSpPr>
          <p:nvPr>
            <p:ph type="sldNum" sz="quarter" idx="12"/>
          </p:nvPr>
        </p:nvSpPr>
        <p:spPr/>
        <p:txBody>
          <a:bodyPr/>
          <a:lstStyle/>
          <a:p>
            <a:fld id="{6D41FD95-6EC2-44B3-B5C7-B94E372FB92F}" type="slidenum">
              <a:rPr lang="en-GB" smtClean="0"/>
              <a:t>‹#›</a:t>
            </a:fld>
            <a:endParaRPr lang="en-GB"/>
          </a:p>
        </p:txBody>
      </p:sp>
    </p:spTree>
    <p:extLst>
      <p:ext uri="{BB962C8B-B14F-4D97-AF65-F5344CB8AC3E}">
        <p14:creationId xmlns:p14="http://schemas.microsoft.com/office/powerpoint/2010/main" val="2089838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AEA6B0-A338-5142-A466-348C5B79D301}" type="datetimeFigureOut">
              <a:rPr lang="en-MK" smtClean="0"/>
              <a:t>30.5.23</a:t>
            </a:fld>
            <a:endParaRPr lang="en-MK"/>
          </a:p>
        </p:txBody>
      </p:sp>
      <p:sp>
        <p:nvSpPr>
          <p:cNvPr id="5" name="Footer Placeholder 4"/>
          <p:cNvSpPr>
            <a:spLocks noGrp="1"/>
          </p:cNvSpPr>
          <p:nvPr>
            <p:ph type="ftr" sz="quarter" idx="11"/>
          </p:nvPr>
        </p:nvSpPr>
        <p:spPr/>
        <p:txBody>
          <a:bodyPr/>
          <a:lstStyle/>
          <a:p>
            <a:endParaRPr lang="en-MK"/>
          </a:p>
        </p:txBody>
      </p:sp>
      <p:sp>
        <p:nvSpPr>
          <p:cNvPr id="6" name="Slide Number Placeholder 5"/>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19910086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AEA6B0-A338-5142-A466-348C5B79D301}" type="datetimeFigureOut">
              <a:rPr lang="en-MK" smtClean="0"/>
              <a:t>30.5.23</a:t>
            </a:fld>
            <a:endParaRPr lang="en-MK"/>
          </a:p>
        </p:txBody>
      </p:sp>
      <p:sp>
        <p:nvSpPr>
          <p:cNvPr id="5" name="Footer Placeholder 4"/>
          <p:cNvSpPr>
            <a:spLocks noGrp="1"/>
          </p:cNvSpPr>
          <p:nvPr>
            <p:ph type="ftr" sz="quarter" idx="11"/>
          </p:nvPr>
        </p:nvSpPr>
        <p:spPr/>
        <p:txBody>
          <a:bodyPr/>
          <a:lstStyle/>
          <a:p>
            <a:endParaRPr lang="en-MK"/>
          </a:p>
        </p:txBody>
      </p:sp>
      <p:sp>
        <p:nvSpPr>
          <p:cNvPr id="6" name="Slide Number Placeholder 5"/>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1740633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AEA6B0-A338-5142-A466-348C5B79D301}" type="datetimeFigureOut">
              <a:rPr lang="en-MK" smtClean="0"/>
              <a:t>30.5.23</a:t>
            </a:fld>
            <a:endParaRPr lang="en-MK"/>
          </a:p>
        </p:txBody>
      </p:sp>
      <p:sp>
        <p:nvSpPr>
          <p:cNvPr id="5" name="Footer Placeholder 4"/>
          <p:cNvSpPr>
            <a:spLocks noGrp="1"/>
          </p:cNvSpPr>
          <p:nvPr>
            <p:ph type="ftr" sz="quarter" idx="11"/>
          </p:nvPr>
        </p:nvSpPr>
        <p:spPr/>
        <p:txBody>
          <a:bodyPr/>
          <a:lstStyle/>
          <a:p>
            <a:endParaRPr lang="en-MK"/>
          </a:p>
        </p:txBody>
      </p:sp>
      <p:sp>
        <p:nvSpPr>
          <p:cNvPr id="6" name="Slide Number Placeholder 5"/>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21482577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AEA6B0-A338-5142-A466-348C5B79D301}" type="datetimeFigureOut">
              <a:rPr lang="en-MK" smtClean="0"/>
              <a:t>30.5.23</a:t>
            </a:fld>
            <a:endParaRPr lang="en-MK"/>
          </a:p>
        </p:txBody>
      </p:sp>
      <p:sp>
        <p:nvSpPr>
          <p:cNvPr id="6" name="Footer Placeholder 5"/>
          <p:cNvSpPr>
            <a:spLocks noGrp="1"/>
          </p:cNvSpPr>
          <p:nvPr>
            <p:ph type="ftr" sz="quarter" idx="11"/>
          </p:nvPr>
        </p:nvSpPr>
        <p:spPr/>
        <p:txBody>
          <a:bodyPr/>
          <a:lstStyle/>
          <a:p>
            <a:endParaRPr lang="en-MK"/>
          </a:p>
        </p:txBody>
      </p:sp>
      <p:sp>
        <p:nvSpPr>
          <p:cNvPr id="7" name="Slide Number Placeholder 6"/>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31866473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AEA6B0-A338-5142-A466-348C5B79D301}" type="datetimeFigureOut">
              <a:rPr lang="en-MK" smtClean="0"/>
              <a:t>30.5.23</a:t>
            </a:fld>
            <a:endParaRPr lang="en-MK"/>
          </a:p>
        </p:txBody>
      </p:sp>
      <p:sp>
        <p:nvSpPr>
          <p:cNvPr id="8" name="Footer Placeholder 7"/>
          <p:cNvSpPr>
            <a:spLocks noGrp="1"/>
          </p:cNvSpPr>
          <p:nvPr>
            <p:ph type="ftr" sz="quarter" idx="11"/>
          </p:nvPr>
        </p:nvSpPr>
        <p:spPr/>
        <p:txBody>
          <a:bodyPr/>
          <a:lstStyle/>
          <a:p>
            <a:endParaRPr lang="en-MK"/>
          </a:p>
        </p:txBody>
      </p:sp>
      <p:sp>
        <p:nvSpPr>
          <p:cNvPr id="9" name="Slide Number Placeholder 8"/>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3250652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AEA6B0-A338-5142-A466-348C5B79D301}" type="datetimeFigureOut">
              <a:rPr lang="en-MK" smtClean="0"/>
              <a:t>30.5.23</a:t>
            </a:fld>
            <a:endParaRPr lang="en-MK"/>
          </a:p>
        </p:txBody>
      </p:sp>
      <p:sp>
        <p:nvSpPr>
          <p:cNvPr id="4" name="Footer Placeholder 3"/>
          <p:cNvSpPr>
            <a:spLocks noGrp="1"/>
          </p:cNvSpPr>
          <p:nvPr>
            <p:ph type="ftr" sz="quarter" idx="11"/>
          </p:nvPr>
        </p:nvSpPr>
        <p:spPr/>
        <p:txBody>
          <a:bodyPr/>
          <a:lstStyle/>
          <a:p>
            <a:endParaRPr lang="en-MK"/>
          </a:p>
        </p:txBody>
      </p:sp>
      <p:sp>
        <p:nvSpPr>
          <p:cNvPr id="5" name="Slide Number Placeholder 4"/>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37522719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AEA6B0-A338-5142-A466-348C5B79D301}" type="datetimeFigureOut">
              <a:rPr lang="en-MK" smtClean="0"/>
              <a:t>30.5.23</a:t>
            </a:fld>
            <a:endParaRPr lang="en-MK"/>
          </a:p>
        </p:txBody>
      </p:sp>
      <p:sp>
        <p:nvSpPr>
          <p:cNvPr id="3" name="Footer Placeholder 2"/>
          <p:cNvSpPr>
            <a:spLocks noGrp="1"/>
          </p:cNvSpPr>
          <p:nvPr>
            <p:ph type="ftr" sz="quarter" idx="11"/>
          </p:nvPr>
        </p:nvSpPr>
        <p:spPr/>
        <p:txBody>
          <a:bodyPr/>
          <a:lstStyle/>
          <a:p>
            <a:endParaRPr lang="en-MK"/>
          </a:p>
        </p:txBody>
      </p:sp>
      <p:sp>
        <p:nvSpPr>
          <p:cNvPr id="4" name="Slide Number Placeholder 3"/>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18096237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AEA6B0-A338-5142-A466-348C5B79D301}" type="datetimeFigureOut">
              <a:rPr lang="en-MK" smtClean="0"/>
              <a:t>30.5.23</a:t>
            </a:fld>
            <a:endParaRPr lang="en-MK"/>
          </a:p>
        </p:txBody>
      </p:sp>
      <p:sp>
        <p:nvSpPr>
          <p:cNvPr id="6" name="Footer Placeholder 5"/>
          <p:cNvSpPr>
            <a:spLocks noGrp="1"/>
          </p:cNvSpPr>
          <p:nvPr>
            <p:ph type="ftr" sz="quarter" idx="11"/>
          </p:nvPr>
        </p:nvSpPr>
        <p:spPr/>
        <p:txBody>
          <a:bodyPr/>
          <a:lstStyle/>
          <a:p>
            <a:endParaRPr lang="en-MK"/>
          </a:p>
        </p:txBody>
      </p:sp>
      <p:sp>
        <p:nvSpPr>
          <p:cNvPr id="7" name="Slide Number Placeholder 6"/>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1078754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AEA6B0-A338-5142-A466-348C5B79D301}" type="datetimeFigureOut">
              <a:rPr lang="en-MK" smtClean="0"/>
              <a:t>30.5.23</a:t>
            </a:fld>
            <a:endParaRPr lang="en-MK"/>
          </a:p>
        </p:txBody>
      </p:sp>
      <p:sp>
        <p:nvSpPr>
          <p:cNvPr id="6" name="Footer Placeholder 5"/>
          <p:cNvSpPr>
            <a:spLocks noGrp="1"/>
          </p:cNvSpPr>
          <p:nvPr>
            <p:ph type="ftr" sz="quarter" idx="11"/>
          </p:nvPr>
        </p:nvSpPr>
        <p:spPr/>
        <p:txBody>
          <a:bodyPr/>
          <a:lstStyle/>
          <a:p>
            <a:endParaRPr lang="en-MK"/>
          </a:p>
        </p:txBody>
      </p:sp>
      <p:sp>
        <p:nvSpPr>
          <p:cNvPr id="7" name="Slide Number Placeholder 6"/>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22288149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AEA6B0-A338-5142-A466-348C5B79D301}" type="datetimeFigureOut">
              <a:rPr lang="en-MK" smtClean="0"/>
              <a:t>30.5.23</a:t>
            </a:fld>
            <a:endParaRPr lang="en-MK"/>
          </a:p>
        </p:txBody>
      </p:sp>
      <p:sp>
        <p:nvSpPr>
          <p:cNvPr id="5" name="Footer Placeholder 4"/>
          <p:cNvSpPr>
            <a:spLocks noGrp="1"/>
          </p:cNvSpPr>
          <p:nvPr>
            <p:ph type="ftr" sz="quarter" idx="11"/>
          </p:nvPr>
        </p:nvSpPr>
        <p:spPr/>
        <p:txBody>
          <a:bodyPr/>
          <a:lstStyle/>
          <a:p>
            <a:endParaRPr lang="en-MK"/>
          </a:p>
        </p:txBody>
      </p:sp>
      <p:sp>
        <p:nvSpPr>
          <p:cNvPr id="6" name="Slide Number Placeholder 5"/>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41039214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AEA6B0-A338-5142-A466-348C5B79D301}" type="datetimeFigureOut">
              <a:rPr lang="en-MK" smtClean="0"/>
              <a:t>30.5.23</a:t>
            </a:fld>
            <a:endParaRPr lang="en-MK"/>
          </a:p>
        </p:txBody>
      </p:sp>
      <p:sp>
        <p:nvSpPr>
          <p:cNvPr id="5" name="Footer Placeholder 4"/>
          <p:cNvSpPr>
            <a:spLocks noGrp="1"/>
          </p:cNvSpPr>
          <p:nvPr>
            <p:ph type="ftr" sz="quarter" idx="11"/>
          </p:nvPr>
        </p:nvSpPr>
        <p:spPr/>
        <p:txBody>
          <a:bodyPr/>
          <a:lstStyle/>
          <a:p>
            <a:endParaRPr lang="en-MK"/>
          </a:p>
        </p:txBody>
      </p:sp>
      <p:sp>
        <p:nvSpPr>
          <p:cNvPr id="6" name="Slide Number Placeholder 5"/>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11510187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0B8E-3D24-4518-B5BA-7DEBD5B1CF9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2A5B34-2159-403E-965C-2AC6A8A60274}"/>
              </a:ext>
            </a:extLst>
          </p:cNvPr>
          <p:cNvSpPr>
            <a:spLocks noGrp="1"/>
          </p:cNvSpPr>
          <p:nvPr>
            <p:ph type="dt" sz="half" idx="10"/>
          </p:nvPr>
        </p:nvSpPr>
        <p:spPr/>
        <p:txBody>
          <a:bodyPr/>
          <a:lstStyle/>
          <a:p>
            <a:fld id="{87AEA6B0-A338-5142-A466-348C5B79D301}" type="datetimeFigureOut">
              <a:rPr lang="en-MK" smtClean="0"/>
              <a:t>30.5.23</a:t>
            </a:fld>
            <a:endParaRPr lang="en-MK"/>
          </a:p>
        </p:txBody>
      </p:sp>
      <p:sp>
        <p:nvSpPr>
          <p:cNvPr id="4" name="Footer Placeholder 3">
            <a:extLst>
              <a:ext uri="{FF2B5EF4-FFF2-40B4-BE49-F238E27FC236}">
                <a16:creationId xmlns:a16="http://schemas.microsoft.com/office/drawing/2014/main" id="{879AA298-51C0-4F66-A56E-75B66A0A6C38}"/>
              </a:ext>
            </a:extLst>
          </p:cNvPr>
          <p:cNvSpPr>
            <a:spLocks noGrp="1"/>
          </p:cNvSpPr>
          <p:nvPr>
            <p:ph type="ftr" sz="quarter" idx="11"/>
          </p:nvPr>
        </p:nvSpPr>
        <p:spPr/>
        <p:txBody>
          <a:bodyPr/>
          <a:lstStyle/>
          <a:p>
            <a:endParaRPr lang="en-MK"/>
          </a:p>
        </p:txBody>
      </p:sp>
      <p:sp>
        <p:nvSpPr>
          <p:cNvPr id="5" name="Slide Number Placeholder 4">
            <a:extLst>
              <a:ext uri="{FF2B5EF4-FFF2-40B4-BE49-F238E27FC236}">
                <a16:creationId xmlns:a16="http://schemas.microsoft.com/office/drawing/2014/main" id="{AA1271CE-6212-4813-9A3C-101A27067BF0}"/>
              </a:ext>
            </a:extLst>
          </p:cNvPr>
          <p:cNvSpPr>
            <a:spLocks noGrp="1"/>
          </p:cNvSpPr>
          <p:nvPr>
            <p:ph type="sldNum" sz="quarter" idx="12"/>
          </p:nvPr>
        </p:nvSpPr>
        <p:spPr/>
        <p:txBody>
          <a:bodyPr/>
          <a:lstStyle/>
          <a:p>
            <a:fld id="{1962A963-19F3-D04F-A21E-7BDF04E26ED3}" type="slidenum">
              <a:rPr lang="en-MK" smtClean="0"/>
              <a:t>‹#›</a:t>
            </a:fld>
            <a:endParaRPr lang="en-MK"/>
          </a:p>
        </p:txBody>
      </p:sp>
    </p:spTree>
    <p:extLst>
      <p:ext uri="{BB962C8B-B14F-4D97-AF65-F5344CB8AC3E}">
        <p14:creationId xmlns:p14="http://schemas.microsoft.com/office/powerpoint/2010/main" val="2722744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5.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4.png"/><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png"/><Relationship Id="rId10" Type="http://schemas.openxmlformats.org/officeDocument/2006/relationships/slideLayout" Target="../slideLayouts/slideLayout33.xml"/><Relationship Id="rId19" Type="http://schemas.openxmlformats.org/officeDocument/2006/relationships/image" Target="../media/image6.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738E8F-A82F-486C-B310-AF97BF54036A}"/>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mk-MK"/>
              <a:t>Кликнете да уредите стил на главен наслов</a:t>
            </a:r>
            <a:endParaRPr lang="en-GB"/>
          </a:p>
        </p:txBody>
      </p:sp>
      <p:sp>
        <p:nvSpPr>
          <p:cNvPr id="3" name="Text Placeholder 2">
            <a:extLst>
              <a:ext uri="{FF2B5EF4-FFF2-40B4-BE49-F238E27FC236}">
                <a16:creationId xmlns:a16="http://schemas.microsoft.com/office/drawing/2014/main" id="{3AE25E74-2D2B-4DE8-93DB-E34955411C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mk-MK"/>
              <a:t>Кликнете за да ги уредите стиловите на главниот текст</a:t>
            </a:r>
          </a:p>
          <a:p>
            <a:pPr lvl="1"/>
            <a:r>
              <a:rPr lang="mk-MK"/>
              <a:t>Второ ниво</a:t>
            </a:r>
          </a:p>
          <a:p>
            <a:pPr lvl="2"/>
            <a:r>
              <a:rPr lang="mk-MK"/>
              <a:t>Трето ниво</a:t>
            </a:r>
          </a:p>
          <a:p>
            <a:pPr lvl="3"/>
            <a:r>
              <a:rPr lang="mk-MK"/>
              <a:t>Четврто ниво</a:t>
            </a:r>
          </a:p>
          <a:p>
            <a:pPr lvl="4"/>
            <a:r>
              <a:rPr lang="mk-MK"/>
              <a:t>Петто ниво</a:t>
            </a:r>
            <a:endParaRPr lang="en-GB"/>
          </a:p>
        </p:txBody>
      </p:sp>
      <p:sp>
        <p:nvSpPr>
          <p:cNvPr id="4" name="Date Placeholder 3">
            <a:extLst>
              <a:ext uri="{FF2B5EF4-FFF2-40B4-BE49-F238E27FC236}">
                <a16:creationId xmlns:a16="http://schemas.microsoft.com/office/drawing/2014/main" id="{32A14568-9FEE-4B03-AFB7-7C4969E6771F}"/>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035D55-75D9-4C93-B0AE-3F66BD58E0EE}" type="datetimeFigureOut">
              <a:rPr lang="en-GB" smtClean="0"/>
              <a:t>30/05/2023</a:t>
            </a:fld>
            <a:endParaRPr lang="en-GB"/>
          </a:p>
        </p:txBody>
      </p:sp>
      <p:sp>
        <p:nvSpPr>
          <p:cNvPr id="5" name="Footer Placeholder 4">
            <a:extLst>
              <a:ext uri="{FF2B5EF4-FFF2-40B4-BE49-F238E27FC236}">
                <a16:creationId xmlns:a16="http://schemas.microsoft.com/office/drawing/2014/main" id="{CED1B91B-7197-4242-9AC6-50799040AC4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71E618-D735-4C16-922B-EB2FB710E53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999844-8868-4676-9600-9E301C8C8443}" type="slidenum">
              <a:rPr lang="en-GB" smtClean="0"/>
              <a:t>‹#›</a:t>
            </a:fld>
            <a:endParaRPr lang="en-GB"/>
          </a:p>
        </p:txBody>
      </p:sp>
    </p:spTree>
    <p:extLst>
      <p:ext uri="{BB962C8B-B14F-4D97-AF65-F5344CB8AC3E}">
        <p14:creationId xmlns:p14="http://schemas.microsoft.com/office/powerpoint/2010/main" val="107343626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8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22" indent="-228622" algn="l" defTabSz="914485"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65" indent="-228622" algn="l" defTabSz="9144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107" indent="-228622" algn="l" defTabSz="91448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50"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93"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36"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78"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21"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64"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85" rtl="0" eaLnBrk="1" latinLnBrk="0" hangingPunct="1">
        <a:defRPr sz="1800" kern="1200">
          <a:solidFill>
            <a:schemeClr val="tx1"/>
          </a:solidFill>
          <a:latin typeface="+mn-lt"/>
          <a:ea typeface="+mn-ea"/>
          <a:cs typeface="+mn-cs"/>
        </a:defRPr>
      </a:lvl1pPr>
      <a:lvl2pPr marL="457243" algn="l" defTabSz="914485" rtl="0" eaLnBrk="1" latinLnBrk="0" hangingPunct="1">
        <a:defRPr sz="1800" kern="1200">
          <a:solidFill>
            <a:schemeClr val="tx1"/>
          </a:solidFill>
          <a:latin typeface="+mn-lt"/>
          <a:ea typeface="+mn-ea"/>
          <a:cs typeface="+mn-cs"/>
        </a:defRPr>
      </a:lvl2pPr>
      <a:lvl3pPr marL="914485" algn="l" defTabSz="914485" rtl="0" eaLnBrk="1" latinLnBrk="0" hangingPunct="1">
        <a:defRPr sz="1800" kern="1200">
          <a:solidFill>
            <a:schemeClr val="tx1"/>
          </a:solidFill>
          <a:latin typeface="+mn-lt"/>
          <a:ea typeface="+mn-ea"/>
          <a:cs typeface="+mn-cs"/>
        </a:defRPr>
      </a:lvl3pPr>
      <a:lvl4pPr marL="1371728" algn="l" defTabSz="914485" rtl="0" eaLnBrk="1" latinLnBrk="0" hangingPunct="1">
        <a:defRPr sz="1800" kern="1200">
          <a:solidFill>
            <a:schemeClr val="tx1"/>
          </a:solidFill>
          <a:latin typeface="+mn-lt"/>
          <a:ea typeface="+mn-ea"/>
          <a:cs typeface="+mn-cs"/>
        </a:defRPr>
      </a:lvl4pPr>
      <a:lvl5pPr marL="1828971" algn="l" defTabSz="914485" rtl="0" eaLnBrk="1" latinLnBrk="0" hangingPunct="1">
        <a:defRPr sz="1800" kern="1200">
          <a:solidFill>
            <a:schemeClr val="tx1"/>
          </a:solidFill>
          <a:latin typeface="+mn-lt"/>
          <a:ea typeface="+mn-ea"/>
          <a:cs typeface="+mn-cs"/>
        </a:defRPr>
      </a:lvl5pPr>
      <a:lvl6pPr marL="2286214" algn="l" defTabSz="914485" rtl="0" eaLnBrk="1" latinLnBrk="0" hangingPunct="1">
        <a:defRPr sz="1800" kern="1200">
          <a:solidFill>
            <a:schemeClr val="tx1"/>
          </a:solidFill>
          <a:latin typeface="+mn-lt"/>
          <a:ea typeface="+mn-ea"/>
          <a:cs typeface="+mn-cs"/>
        </a:defRPr>
      </a:lvl6pPr>
      <a:lvl7pPr marL="2743456" algn="l" defTabSz="914485" rtl="0" eaLnBrk="1" latinLnBrk="0" hangingPunct="1">
        <a:defRPr sz="1800" kern="1200">
          <a:solidFill>
            <a:schemeClr val="tx1"/>
          </a:solidFill>
          <a:latin typeface="+mn-lt"/>
          <a:ea typeface="+mn-ea"/>
          <a:cs typeface="+mn-cs"/>
        </a:defRPr>
      </a:lvl7pPr>
      <a:lvl8pPr marL="3200699" algn="l" defTabSz="914485" rtl="0" eaLnBrk="1" latinLnBrk="0" hangingPunct="1">
        <a:defRPr sz="1800" kern="1200">
          <a:solidFill>
            <a:schemeClr val="tx1"/>
          </a:solidFill>
          <a:latin typeface="+mn-lt"/>
          <a:ea typeface="+mn-ea"/>
          <a:cs typeface="+mn-cs"/>
        </a:defRPr>
      </a:lvl8pPr>
      <a:lvl9pPr marL="3657942" algn="l" defTabSz="91448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652AAC-011B-4B0F-8816-ED14A2265E30}"/>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76CEFD-8F15-410B-81F7-CFD59EEBED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A7FC62-D17D-48FE-BC77-381D818AD5C0}"/>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4CDA7-1887-4899-B98D-B15CF8B08DAC}" type="datetimeFigureOut">
              <a:rPr lang="en-GB" smtClean="0"/>
              <a:t>30/05/2023</a:t>
            </a:fld>
            <a:endParaRPr lang="en-GB"/>
          </a:p>
        </p:txBody>
      </p:sp>
      <p:sp>
        <p:nvSpPr>
          <p:cNvPr id="5" name="Footer Placeholder 4">
            <a:extLst>
              <a:ext uri="{FF2B5EF4-FFF2-40B4-BE49-F238E27FC236}">
                <a16:creationId xmlns:a16="http://schemas.microsoft.com/office/drawing/2014/main" id="{6D492A2A-3B3A-4149-B9CE-7DF9BD41390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468384-C9A9-4416-AA1D-A03EE4894C4C}"/>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41FD95-6EC2-44B3-B5C7-B94E372FB92F}" type="slidenum">
              <a:rPr lang="en-GB" smtClean="0"/>
              <a:t>‹#›</a:t>
            </a:fld>
            <a:endParaRPr lang="en-GB"/>
          </a:p>
        </p:txBody>
      </p:sp>
    </p:spTree>
    <p:extLst>
      <p:ext uri="{BB962C8B-B14F-4D97-AF65-F5344CB8AC3E}">
        <p14:creationId xmlns:p14="http://schemas.microsoft.com/office/powerpoint/2010/main" val="19869702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8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22" indent="-228622" algn="l" defTabSz="914485"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65" indent="-228622" algn="l" defTabSz="9144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107" indent="-228622" algn="l" defTabSz="91448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50"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93"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36"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78"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21"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64" indent="-228622" algn="l" defTabSz="91448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85" rtl="0" eaLnBrk="1" latinLnBrk="0" hangingPunct="1">
        <a:defRPr sz="1800" kern="1200">
          <a:solidFill>
            <a:schemeClr val="tx1"/>
          </a:solidFill>
          <a:latin typeface="+mn-lt"/>
          <a:ea typeface="+mn-ea"/>
          <a:cs typeface="+mn-cs"/>
        </a:defRPr>
      </a:lvl1pPr>
      <a:lvl2pPr marL="457243" algn="l" defTabSz="914485" rtl="0" eaLnBrk="1" latinLnBrk="0" hangingPunct="1">
        <a:defRPr sz="1800" kern="1200">
          <a:solidFill>
            <a:schemeClr val="tx1"/>
          </a:solidFill>
          <a:latin typeface="+mn-lt"/>
          <a:ea typeface="+mn-ea"/>
          <a:cs typeface="+mn-cs"/>
        </a:defRPr>
      </a:lvl2pPr>
      <a:lvl3pPr marL="914485" algn="l" defTabSz="914485" rtl="0" eaLnBrk="1" latinLnBrk="0" hangingPunct="1">
        <a:defRPr sz="1800" kern="1200">
          <a:solidFill>
            <a:schemeClr val="tx1"/>
          </a:solidFill>
          <a:latin typeface="+mn-lt"/>
          <a:ea typeface="+mn-ea"/>
          <a:cs typeface="+mn-cs"/>
        </a:defRPr>
      </a:lvl3pPr>
      <a:lvl4pPr marL="1371728" algn="l" defTabSz="914485" rtl="0" eaLnBrk="1" latinLnBrk="0" hangingPunct="1">
        <a:defRPr sz="1800" kern="1200">
          <a:solidFill>
            <a:schemeClr val="tx1"/>
          </a:solidFill>
          <a:latin typeface="+mn-lt"/>
          <a:ea typeface="+mn-ea"/>
          <a:cs typeface="+mn-cs"/>
        </a:defRPr>
      </a:lvl4pPr>
      <a:lvl5pPr marL="1828971" algn="l" defTabSz="914485" rtl="0" eaLnBrk="1" latinLnBrk="0" hangingPunct="1">
        <a:defRPr sz="1800" kern="1200">
          <a:solidFill>
            <a:schemeClr val="tx1"/>
          </a:solidFill>
          <a:latin typeface="+mn-lt"/>
          <a:ea typeface="+mn-ea"/>
          <a:cs typeface="+mn-cs"/>
        </a:defRPr>
      </a:lvl5pPr>
      <a:lvl6pPr marL="2286214" algn="l" defTabSz="914485" rtl="0" eaLnBrk="1" latinLnBrk="0" hangingPunct="1">
        <a:defRPr sz="1800" kern="1200">
          <a:solidFill>
            <a:schemeClr val="tx1"/>
          </a:solidFill>
          <a:latin typeface="+mn-lt"/>
          <a:ea typeface="+mn-ea"/>
          <a:cs typeface="+mn-cs"/>
        </a:defRPr>
      </a:lvl6pPr>
      <a:lvl7pPr marL="2743456" algn="l" defTabSz="914485" rtl="0" eaLnBrk="1" latinLnBrk="0" hangingPunct="1">
        <a:defRPr sz="1800" kern="1200">
          <a:solidFill>
            <a:schemeClr val="tx1"/>
          </a:solidFill>
          <a:latin typeface="+mn-lt"/>
          <a:ea typeface="+mn-ea"/>
          <a:cs typeface="+mn-cs"/>
        </a:defRPr>
      </a:lvl7pPr>
      <a:lvl8pPr marL="3200699" algn="l" defTabSz="914485" rtl="0" eaLnBrk="1" latinLnBrk="0" hangingPunct="1">
        <a:defRPr sz="1800" kern="1200">
          <a:solidFill>
            <a:schemeClr val="tx1"/>
          </a:solidFill>
          <a:latin typeface="+mn-lt"/>
          <a:ea typeface="+mn-ea"/>
          <a:cs typeface="+mn-cs"/>
        </a:defRPr>
      </a:lvl8pPr>
      <a:lvl9pPr marL="3657942" algn="l" defTabSz="91448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B4077B-265B-4A4F-8D76-4E4115A17528}"/>
              </a:ext>
            </a:extLst>
          </p:cNvPr>
          <p:cNvPicPr>
            <a:picLocks noChangeAspect="1"/>
          </p:cNvPicPr>
          <p:nvPr userDrawn="1"/>
        </p:nvPicPr>
        <p:blipFill>
          <a:blip r:embed="rId15"/>
          <a:stretch>
            <a:fillRect/>
          </a:stretch>
        </p:blipFill>
        <p:spPr>
          <a:xfrm>
            <a:off x="10709038" y="111465"/>
            <a:ext cx="1066667" cy="6857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3202" y="6363656"/>
            <a:ext cx="149819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035D55-75D9-4C93-B0AE-3F66BD58E0EE}" type="datetimeFigureOut">
              <a:rPr lang="en-GB" smtClean="0"/>
              <a:t>30/05/2023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999844-8868-4676-9600-9E301C8C8443}" type="slidenum">
              <a:rPr lang="en-GB" smtClean="0"/>
              <a:t>‹#›</a:t>
            </a:fld>
            <a:endParaRPr lang="en-GB"/>
          </a:p>
        </p:txBody>
      </p:sp>
      <p:pic>
        <p:nvPicPr>
          <p:cNvPr id="8" name="Picture 7">
            <a:extLst>
              <a:ext uri="{FF2B5EF4-FFF2-40B4-BE49-F238E27FC236}">
                <a16:creationId xmlns:a16="http://schemas.microsoft.com/office/drawing/2014/main" id="{E93ABE88-EDDB-46E3-9662-946C6505B90D}"/>
              </a:ext>
            </a:extLst>
          </p:cNvPr>
          <p:cNvPicPr>
            <a:picLocks noChangeAspect="1"/>
          </p:cNvPicPr>
          <p:nvPr userDrawn="1"/>
        </p:nvPicPr>
        <p:blipFill>
          <a:blip r:embed="rId16"/>
          <a:stretch>
            <a:fillRect/>
          </a:stretch>
        </p:blipFill>
        <p:spPr>
          <a:xfrm>
            <a:off x="366583" y="6394928"/>
            <a:ext cx="1686504" cy="333853"/>
          </a:xfrm>
          <a:prstGeom prst="rect">
            <a:avLst/>
          </a:prstGeom>
        </p:spPr>
      </p:pic>
      <p:pic>
        <p:nvPicPr>
          <p:cNvPr id="9" name="Picture 8">
            <a:extLst>
              <a:ext uri="{FF2B5EF4-FFF2-40B4-BE49-F238E27FC236}">
                <a16:creationId xmlns:a16="http://schemas.microsoft.com/office/drawing/2014/main" id="{6EFAE031-6693-4576-872A-118C80F5E08E}"/>
              </a:ext>
            </a:extLst>
          </p:cNvPr>
          <p:cNvPicPr>
            <a:picLocks noChangeAspect="1"/>
          </p:cNvPicPr>
          <p:nvPr userDrawn="1"/>
        </p:nvPicPr>
        <p:blipFill>
          <a:blip r:embed="rId17"/>
          <a:stretch>
            <a:fillRect/>
          </a:stretch>
        </p:blipFill>
        <p:spPr>
          <a:xfrm>
            <a:off x="9877245" y="6374605"/>
            <a:ext cx="831792" cy="328613"/>
          </a:xfrm>
          <a:prstGeom prst="rect">
            <a:avLst/>
          </a:prstGeom>
        </p:spPr>
      </p:pic>
      <p:pic>
        <p:nvPicPr>
          <p:cNvPr id="10" name="Picture 9">
            <a:extLst>
              <a:ext uri="{FF2B5EF4-FFF2-40B4-BE49-F238E27FC236}">
                <a16:creationId xmlns:a16="http://schemas.microsoft.com/office/drawing/2014/main" id="{543053EB-7702-4026-ADE8-23BA8118010B}"/>
              </a:ext>
            </a:extLst>
          </p:cNvPr>
          <p:cNvPicPr>
            <a:picLocks noChangeAspect="1"/>
          </p:cNvPicPr>
          <p:nvPr userDrawn="1"/>
        </p:nvPicPr>
        <p:blipFill>
          <a:blip r:embed="rId18"/>
          <a:stretch>
            <a:fillRect/>
          </a:stretch>
        </p:blipFill>
        <p:spPr>
          <a:xfrm>
            <a:off x="10857228" y="6356350"/>
            <a:ext cx="496573" cy="372430"/>
          </a:xfrm>
          <a:prstGeom prst="rect">
            <a:avLst/>
          </a:prstGeom>
        </p:spPr>
      </p:pic>
      <p:pic>
        <p:nvPicPr>
          <p:cNvPr id="11" name="Picture 10">
            <a:extLst>
              <a:ext uri="{FF2B5EF4-FFF2-40B4-BE49-F238E27FC236}">
                <a16:creationId xmlns:a16="http://schemas.microsoft.com/office/drawing/2014/main" id="{6DE40D9A-C010-41D2-847C-B0D111F66BB7}"/>
              </a:ext>
            </a:extLst>
          </p:cNvPr>
          <p:cNvPicPr>
            <a:picLocks noChangeAspect="1"/>
          </p:cNvPicPr>
          <p:nvPr userDrawn="1"/>
        </p:nvPicPr>
        <p:blipFill>
          <a:blip r:embed="rId19"/>
          <a:stretch>
            <a:fillRect/>
          </a:stretch>
        </p:blipFill>
        <p:spPr>
          <a:xfrm>
            <a:off x="350709" y="103729"/>
            <a:ext cx="2253862" cy="742125"/>
          </a:xfrm>
          <a:prstGeom prst="rect">
            <a:avLst/>
          </a:prstGeom>
        </p:spPr>
      </p:pic>
    </p:spTree>
    <p:extLst>
      <p:ext uri="{BB962C8B-B14F-4D97-AF65-F5344CB8AC3E}">
        <p14:creationId xmlns:p14="http://schemas.microsoft.com/office/powerpoint/2010/main" val="20800552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CA85DD0-9F33-174F-A6E5-9BD35CAC7158}"/>
              </a:ext>
            </a:extLst>
          </p:cNvPr>
          <p:cNvSpPr/>
          <p:nvPr/>
        </p:nvSpPr>
        <p:spPr>
          <a:xfrm>
            <a:off x="1079681" y="4576328"/>
            <a:ext cx="3956885" cy="646331"/>
          </a:xfrm>
          <a:prstGeom prst="rect">
            <a:avLst/>
          </a:prstGeom>
        </p:spPr>
        <p:txBody>
          <a:bodyPr wrap="square">
            <a:spAutoFit/>
          </a:bodyPr>
          <a:lstStyle/>
          <a:p>
            <a:r>
              <a:rPr lang="en-GB" dirty="0">
                <a:solidFill>
                  <a:schemeClr val="bg1">
                    <a:lumMod val="50000"/>
                  </a:schemeClr>
                </a:solidFill>
              </a:rPr>
              <a:t>31 May 2023</a:t>
            </a:r>
          </a:p>
          <a:p>
            <a:r>
              <a:rPr lang="en-GB" dirty="0">
                <a:solidFill>
                  <a:schemeClr val="bg1">
                    <a:lumMod val="50000"/>
                  </a:schemeClr>
                </a:solidFill>
              </a:rPr>
              <a:t>Podgorica, Montenegro</a:t>
            </a:r>
            <a:endParaRPr lang="en-US" dirty="0">
              <a:solidFill>
                <a:schemeClr val="bg1">
                  <a:lumMod val="50000"/>
                </a:schemeClr>
              </a:solidFill>
            </a:endParaRPr>
          </a:p>
        </p:txBody>
      </p:sp>
      <p:sp>
        <p:nvSpPr>
          <p:cNvPr id="12" name="Rectangle 11">
            <a:extLst>
              <a:ext uri="{FF2B5EF4-FFF2-40B4-BE49-F238E27FC236}">
                <a16:creationId xmlns:a16="http://schemas.microsoft.com/office/drawing/2014/main" id="{F5D0B2F4-BCBA-FA4F-A913-50B0595E8F04}"/>
              </a:ext>
            </a:extLst>
          </p:cNvPr>
          <p:cNvSpPr/>
          <p:nvPr/>
        </p:nvSpPr>
        <p:spPr>
          <a:xfrm>
            <a:off x="1079682" y="3467094"/>
            <a:ext cx="3956885" cy="369332"/>
          </a:xfrm>
          <a:prstGeom prst="rect">
            <a:avLst/>
          </a:prstGeom>
        </p:spPr>
        <p:txBody>
          <a:bodyPr wrap="square">
            <a:spAutoFit/>
          </a:bodyPr>
          <a:lstStyle/>
          <a:p>
            <a:r>
              <a:rPr lang="en-US" dirty="0">
                <a:solidFill>
                  <a:schemeClr val="tx1">
                    <a:lumMod val="75000"/>
                    <a:lumOff val="25000"/>
                  </a:schemeClr>
                </a:solidFill>
              </a:rPr>
              <a:t>GERMAN FILKOV</a:t>
            </a:r>
          </a:p>
        </p:txBody>
      </p:sp>
      <p:sp>
        <p:nvSpPr>
          <p:cNvPr id="17" name="Rectangle 16">
            <a:extLst>
              <a:ext uri="{FF2B5EF4-FFF2-40B4-BE49-F238E27FC236}">
                <a16:creationId xmlns:a16="http://schemas.microsoft.com/office/drawing/2014/main" id="{FF43A99A-3317-5A46-9361-9CD09549E36D}"/>
              </a:ext>
            </a:extLst>
          </p:cNvPr>
          <p:cNvSpPr/>
          <p:nvPr/>
        </p:nvSpPr>
        <p:spPr>
          <a:xfrm>
            <a:off x="932550" y="1645385"/>
            <a:ext cx="5457782" cy="1615827"/>
          </a:xfrm>
          <a:prstGeom prst="rect">
            <a:avLst/>
          </a:prstGeom>
        </p:spPr>
        <p:txBody>
          <a:bodyPr wrap="square">
            <a:spAutoFit/>
          </a:bodyPr>
          <a:lstStyle/>
          <a:p>
            <a:pPr>
              <a:tabLst>
                <a:tab pos="1649885" algn="l"/>
                <a:tab pos="2970172" algn="ctr"/>
              </a:tabLst>
            </a:pPr>
            <a:r>
              <a:rPr lang="en-GB" sz="2700" b="1" dirty="0">
                <a:solidFill>
                  <a:srgbClr val="42A5DD"/>
                </a:solidFill>
                <a:latin typeface="Calibri" panose="020F0502020204030204" pitchFamily="34" charset="0"/>
                <a:ea typeface="Times New Roman" panose="02020603050405020304" pitchFamily="18" charset="0"/>
              </a:rPr>
              <a:t>DIGITAL TOOLS FOR PROMOTING THE RULE OF LAW</a:t>
            </a:r>
            <a:br>
              <a:rPr lang="en-GB" sz="2700" b="1" dirty="0">
                <a:solidFill>
                  <a:srgbClr val="42A5DD"/>
                </a:solidFill>
                <a:latin typeface="Calibri" panose="020F0502020204030204" pitchFamily="34" charset="0"/>
                <a:ea typeface="Times New Roman" panose="02020603050405020304" pitchFamily="18" charset="0"/>
              </a:rPr>
            </a:br>
            <a:r>
              <a:rPr lang="en-GB" sz="2700" b="1" dirty="0">
                <a:solidFill>
                  <a:srgbClr val="125DAD"/>
                </a:solidFill>
                <a:latin typeface="Calibri" panose="020F0502020204030204" pitchFamily="34" charset="0"/>
                <a:ea typeface="Times New Roman" panose="02020603050405020304" pitchFamily="18" charset="0"/>
              </a:rPr>
              <a:t>North Macedonia case </a:t>
            </a:r>
            <a:endParaRPr lang="en-US" sz="2700" dirty="0">
              <a:solidFill>
                <a:srgbClr val="125DAD"/>
              </a:solidFill>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393137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100DA7B6-B930-FB76-CC4C-58423D76F5EE}"/>
              </a:ext>
            </a:extLst>
          </p:cNvPr>
          <p:cNvSpPr>
            <a:spLocks noGrp="1"/>
          </p:cNvSpPr>
          <p:nvPr>
            <p:ph type="title"/>
          </p:nvPr>
        </p:nvSpPr>
        <p:spPr/>
        <p:txBody>
          <a:bodyPr/>
          <a:lstStyle/>
          <a:p>
            <a:br>
              <a:rPr lang="en-US" b="1" dirty="0">
                <a:solidFill>
                  <a:srgbClr val="125DAD"/>
                </a:solidFill>
              </a:rPr>
            </a:br>
            <a:r>
              <a:rPr lang="en-US" b="1" dirty="0">
                <a:solidFill>
                  <a:srgbClr val="125DAD"/>
                </a:solidFill>
              </a:rPr>
              <a:t>What is important?</a:t>
            </a:r>
            <a:r>
              <a:rPr lang="en-US" dirty="0">
                <a:solidFill>
                  <a:srgbClr val="125DAD"/>
                </a:solidFill>
              </a:rPr>
              <a:t> </a:t>
            </a:r>
          </a:p>
        </p:txBody>
      </p:sp>
      <p:sp>
        <p:nvSpPr>
          <p:cNvPr id="3" name="Резервирано место за содржина 2">
            <a:extLst>
              <a:ext uri="{FF2B5EF4-FFF2-40B4-BE49-F238E27FC236}">
                <a16:creationId xmlns:a16="http://schemas.microsoft.com/office/drawing/2014/main" id="{C4E323F9-E64D-A646-5A05-EA95E33985F7}"/>
              </a:ext>
            </a:extLst>
          </p:cNvPr>
          <p:cNvSpPr>
            <a:spLocks noGrp="1"/>
          </p:cNvSpPr>
          <p:nvPr>
            <p:ph idx="1"/>
          </p:nvPr>
        </p:nvSpPr>
        <p:spPr/>
        <p:txBody>
          <a:bodyPr>
            <a:normAutofit/>
          </a:bodyPr>
          <a:lstStyle/>
          <a:p>
            <a:pPr marL="0" indent="0">
              <a:buNone/>
            </a:pPr>
            <a:r>
              <a:rPr lang="en-US" sz="3200" dirty="0"/>
              <a:t>To differ: </a:t>
            </a:r>
          </a:p>
          <a:p>
            <a:endParaRPr lang="en-US" sz="3200" dirty="0"/>
          </a:p>
          <a:p>
            <a:r>
              <a:rPr lang="en-US" sz="3200" b="1" dirty="0">
                <a:solidFill>
                  <a:srgbClr val="125DAD"/>
                </a:solidFill>
              </a:rPr>
              <a:t>DIGITIZATION</a:t>
            </a:r>
            <a:r>
              <a:rPr lang="en-US" sz="3200" dirty="0"/>
              <a:t> – computerizing, converting analog into digital</a:t>
            </a:r>
          </a:p>
          <a:p>
            <a:r>
              <a:rPr lang="en-US" sz="3200" b="1" dirty="0">
                <a:solidFill>
                  <a:srgbClr val="125DAD"/>
                </a:solidFill>
              </a:rPr>
              <a:t>DIGITALIZATION</a:t>
            </a:r>
            <a:r>
              <a:rPr lang="en-US" sz="3200" dirty="0"/>
              <a:t> – using what’s digital and technology</a:t>
            </a:r>
          </a:p>
          <a:p>
            <a:r>
              <a:rPr lang="en-US" sz="3200" b="1" dirty="0">
                <a:solidFill>
                  <a:srgbClr val="125DAD"/>
                </a:solidFill>
              </a:rPr>
              <a:t>DIGITAL TRANSFORMATION</a:t>
            </a:r>
            <a:r>
              <a:rPr lang="en-US" sz="3200" dirty="0">
                <a:solidFill>
                  <a:srgbClr val="125DAD"/>
                </a:solidFill>
              </a:rPr>
              <a:t> </a:t>
            </a:r>
            <a:r>
              <a:rPr lang="en-US" sz="3200" dirty="0"/>
              <a:t>– doing enabled by digitalization </a:t>
            </a:r>
          </a:p>
          <a:p>
            <a:pPr marL="0" indent="0">
              <a:buNone/>
            </a:pPr>
            <a:endParaRPr lang="en-US" sz="3200" dirty="0"/>
          </a:p>
          <a:p>
            <a:pPr marL="0" indent="0">
              <a:buNone/>
            </a:pPr>
            <a:r>
              <a:rPr lang="en-US" sz="3200" dirty="0"/>
              <a:t>… and we have problems with all three stages/processes. </a:t>
            </a:r>
          </a:p>
        </p:txBody>
      </p:sp>
    </p:spTree>
    <p:extLst>
      <p:ext uri="{BB962C8B-B14F-4D97-AF65-F5344CB8AC3E}">
        <p14:creationId xmlns:p14="http://schemas.microsoft.com/office/powerpoint/2010/main" val="322913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лика 2">
            <a:extLst>
              <a:ext uri="{FF2B5EF4-FFF2-40B4-BE49-F238E27FC236}">
                <a16:creationId xmlns:a16="http://schemas.microsoft.com/office/drawing/2014/main" id="{380E5C17-C87C-3EC9-03AB-50A473D297B0}"/>
              </a:ext>
            </a:extLst>
          </p:cNvPr>
          <p:cNvPicPr>
            <a:picLocks noChangeAspect="1"/>
          </p:cNvPicPr>
          <p:nvPr/>
        </p:nvPicPr>
        <p:blipFill>
          <a:blip r:embed="rId3"/>
          <a:stretch>
            <a:fillRect/>
          </a:stretch>
        </p:blipFill>
        <p:spPr>
          <a:xfrm>
            <a:off x="471969" y="1023832"/>
            <a:ext cx="7920918" cy="5017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Текстуална рамка 3">
            <a:extLst>
              <a:ext uri="{FF2B5EF4-FFF2-40B4-BE49-F238E27FC236}">
                <a16:creationId xmlns:a16="http://schemas.microsoft.com/office/drawing/2014/main" id="{E0E39511-6354-026C-2C44-18C913225354}"/>
              </a:ext>
            </a:extLst>
          </p:cNvPr>
          <p:cNvSpPr txBox="1"/>
          <p:nvPr/>
        </p:nvSpPr>
        <p:spPr>
          <a:xfrm>
            <a:off x="8726460" y="1517653"/>
            <a:ext cx="2993571" cy="4585871"/>
          </a:xfrm>
          <a:prstGeom prst="rect">
            <a:avLst/>
          </a:prstGeom>
          <a:solidFill>
            <a:srgbClr val="125DAD"/>
          </a:solidFill>
        </p:spPr>
        <p:txBody>
          <a:bodyPr wrap="square" rtlCol="0">
            <a:spAutoFit/>
          </a:bodyPr>
          <a:lstStyle/>
          <a:p>
            <a:r>
              <a:rPr lang="en-US" sz="2000" b="1" dirty="0">
                <a:solidFill>
                  <a:schemeClr val="bg1"/>
                </a:solidFill>
              </a:rPr>
              <a:t>WHAT’S AVAILABLE: </a:t>
            </a:r>
          </a:p>
          <a:p>
            <a:endParaRPr lang="en-US" sz="2000" b="1" dirty="0">
              <a:solidFill>
                <a:schemeClr val="bg1"/>
              </a:solidFill>
            </a:endParaRPr>
          </a:p>
          <a:p>
            <a:pPr marL="285750" indent="-285750">
              <a:buFontTx/>
              <a:buChar char="-"/>
            </a:pPr>
            <a:r>
              <a:rPr lang="en-US" b="1" dirty="0">
                <a:solidFill>
                  <a:schemeClr val="bg1"/>
                </a:solidFill>
              </a:rPr>
              <a:t>Tender notice</a:t>
            </a:r>
          </a:p>
          <a:p>
            <a:pPr marL="285750" indent="-285750">
              <a:buFontTx/>
              <a:buChar char="-"/>
            </a:pPr>
            <a:r>
              <a:rPr lang="en-US" b="1" dirty="0">
                <a:solidFill>
                  <a:schemeClr val="bg1"/>
                </a:solidFill>
              </a:rPr>
              <a:t>Tender documents </a:t>
            </a:r>
          </a:p>
          <a:p>
            <a:pPr marL="285750" indent="-285750">
              <a:buFontTx/>
              <a:buChar char="-"/>
            </a:pPr>
            <a:r>
              <a:rPr lang="en-US" b="1" dirty="0">
                <a:solidFill>
                  <a:schemeClr val="bg1"/>
                </a:solidFill>
              </a:rPr>
              <a:t>Contract notice</a:t>
            </a:r>
          </a:p>
          <a:p>
            <a:pPr marL="285750" indent="-285750">
              <a:buFontTx/>
              <a:buChar char="-"/>
            </a:pPr>
            <a:r>
              <a:rPr lang="en-US" b="1" dirty="0">
                <a:solidFill>
                  <a:schemeClr val="bg1"/>
                </a:solidFill>
              </a:rPr>
              <a:t>Decisions </a:t>
            </a:r>
          </a:p>
          <a:p>
            <a:pPr marL="285750" indent="-285750">
              <a:buFontTx/>
              <a:buChar char="-"/>
            </a:pPr>
            <a:r>
              <a:rPr lang="en-US" b="1" dirty="0">
                <a:solidFill>
                  <a:schemeClr val="bg1"/>
                </a:solidFill>
              </a:rPr>
              <a:t>PP plans</a:t>
            </a:r>
          </a:p>
          <a:p>
            <a:pPr marL="285750" indent="-285750">
              <a:buFontTx/>
              <a:buChar char="-"/>
            </a:pPr>
            <a:r>
              <a:rPr lang="en-US" b="1" dirty="0">
                <a:solidFill>
                  <a:schemeClr val="bg1"/>
                </a:solidFill>
              </a:rPr>
              <a:t>Contracts and annexes</a:t>
            </a:r>
          </a:p>
          <a:p>
            <a:pPr marL="285750" indent="-285750">
              <a:buFontTx/>
              <a:buChar char="-"/>
            </a:pPr>
            <a:r>
              <a:rPr lang="en-US" b="1" dirty="0">
                <a:solidFill>
                  <a:schemeClr val="bg1"/>
                </a:solidFill>
              </a:rPr>
              <a:t>Connected to websites</a:t>
            </a:r>
          </a:p>
          <a:p>
            <a:pPr marL="285750" indent="-285750">
              <a:buFontTx/>
              <a:buChar char="-"/>
            </a:pPr>
            <a:r>
              <a:rPr lang="en-US" b="1" dirty="0">
                <a:solidFill>
                  <a:schemeClr val="bg1"/>
                </a:solidFill>
              </a:rPr>
              <a:t>Open data</a:t>
            </a:r>
          </a:p>
          <a:p>
            <a:pPr marL="285750" indent="-285750">
              <a:buFontTx/>
              <a:buChar char="-"/>
            </a:pPr>
            <a:r>
              <a:rPr lang="en-US" b="1" dirty="0">
                <a:solidFill>
                  <a:schemeClr val="bg1"/>
                </a:solidFill>
              </a:rPr>
              <a:t>E-complaints </a:t>
            </a:r>
          </a:p>
          <a:p>
            <a:pPr marL="285750" indent="-285750">
              <a:buFontTx/>
              <a:buChar char="-"/>
            </a:pPr>
            <a:r>
              <a:rPr lang="en-US" b="1" dirty="0">
                <a:solidFill>
                  <a:schemeClr val="bg1"/>
                </a:solidFill>
              </a:rPr>
              <a:t>Bidders </a:t>
            </a:r>
          </a:p>
          <a:p>
            <a:pPr marL="285750" indent="-285750">
              <a:buFontTx/>
              <a:buChar char="-"/>
            </a:pPr>
            <a:r>
              <a:rPr lang="en-US" b="1" dirty="0">
                <a:solidFill>
                  <a:schemeClr val="bg1"/>
                </a:solidFill>
              </a:rPr>
              <a:t>Red flags</a:t>
            </a:r>
          </a:p>
          <a:p>
            <a:pPr marL="285750" indent="-285750">
              <a:buFontTx/>
              <a:buChar char="-"/>
            </a:pPr>
            <a:r>
              <a:rPr lang="en-US" b="1" dirty="0">
                <a:solidFill>
                  <a:schemeClr val="bg1"/>
                </a:solidFill>
              </a:rPr>
              <a:t>Open format</a:t>
            </a:r>
          </a:p>
          <a:p>
            <a:pPr marL="285750" indent="-285750">
              <a:buFontTx/>
              <a:buChar char="-"/>
            </a:pPr>
            <a:r>
              <a:rPr lang="en-US" b="1" dirty="0">
                <a:solidFill>
                  <a:schemeClr val="bg1"/>
                </a:solidFill>
              </a:rPr>
              <a:t>All the rest vie FOIA</a:t>
            </a:r>
          </a:p>
          <a:p>
            <a:pPr marL="285750" indent="-285750">
              <a:buFontTx/>
              <a:buChar char="-"/>
            </a:pPr>
            <a:r>
              <a:rPr lang="en-US" b="1" dirty="0">
                <a:solidFill>
                  <a:schemeClr val="bg1"/>
                </a:solidFill>
              </a:rPr>
              <a:t>… </a:t>
            </a:r>
          </a:p>
        </p:txBody>
      </p:sp>
      <p:sp>
        <p:nvSpPr>
          <p:cNvPr id="5" name="Текстуална рамка 4">
            <a:extLst>
              <a:ext uri="{FF2B5EF4-FFF2-40B4-BE49-F238E27FC236}">
                <a16:creationId xmlns:a16="http://schemas.microsoft.com/office/drawing/2014/main" id="{61625822-2764-1DFC-D2E5-06B6B4480AB0}"/>
              </a:ext>
            </a:extLst>
          </p:cNvPr>
          <p:cNvSpPr txBox="1"/>
          <p:nvPr/>
        </p:nvSpPr>
        <p:spPr>
          <a:xfrm>
            <a:off x="8726460" y="1030215"/>
            <a:ext cx="2993570" cy="400110"/>
          </a:xfrm>
          <a:prstGeom prst="rect">
            <a:avLst/>
          </a:prstGeom>
          <a:solidFill>
            <a:srgbClr val="125DAD"/>
          </a:solidFill>
        </p:spPr>
        <p:txBody>
          <a:bodyPr wrap="square" rtlCol="0">
            <a:spAutoFit/>
          </a:bodyPr>
          <a:lstStyle/>
          <a:p>
            <a:r>
              <a:rPr lang="en-US" sz="2000" b="1" dirty="0">
                <a:solidFill>
                  <a:schemeClr val="bg1"/>
                </a:solidFill>
              </a:rPr>
              <a:t>e-PROCUREMENT</a:t>
            </a:r>
          </a:p>
        </p:txBody>
      </p:sp>
    </p:spTree>
    <p:extLst>
      <p:ext uri="{BB962C8B-B14F-4D97-AF65-F5344CB8AC3E}">
        <p14:creationId xmlns:p14="http://schemas.microsoft.com/office/powerpoint/2010/main" val="1219510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95917AB6-350B-1A59-0F23-711B65F83767}"/>
              </a:ext>
            </a:extLst>
          </p:cNvPr>
          <p:cNvSpPr>
            <a:spLocks noGrp="1"/>
          </p:cNvSpPr>
          <p:nvPr>
            <p:ph type="title"/>
          </p:nvPr>
        </p:nvSpPr>
        <p:spPr/>
        <p:txBody>
          <a:bodyPr/>
          <a:lstStyle/>
          <a:p>
            <a:r>
              <a:rPr lang="en-US" b="1" dirty="0">
                <a:solidFill>
                  <a:srgbClr val="125DAD"/>
                </a:solidFill>
              </a:rPr>
              <a:t>A case study: Open Finance </a:t>
            </a:r>
          </a:p>
        </p:txBody>
      </p:sp>
      <p:pic>
        <p:nvPicPr>
          <p:cNvPr id="7" name="Слика 6">
            <a:extLst>
              <a:ext uri="{FF2B5EF4-FFF2-40B4-BE49-F238E27FC236}">
                <a16:creationId xmlns:a16="http://schemas.microsoft.com/office/drawing/2014/main" id="{EFC993EF-A359-3ABC-89EF-A776BA8CBD4E}"/>
              </a:ext>
            </a:extLst>
          </p:cNvPr>
          <p:cNvPicPr>
            <a:picLocks noChangeAspect="1"/>
          </p:cNvPicPr>
          <p:nvPr/>
        </p:nvPicPr>
        <p:blipFill rotWithShape="1">
          <a:blip r:embed="rId3"/>
          <a:srcRect t="628"/>
          <a:stretch/>
        </p:blipFill>
        <p:spPr>
          <a:xfrm>
            <a:off x="990601" y="1408176"/>
            <a:ext cx="9009317" cy="4599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2492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95917AB6-350B-1A59-0F23-711B65F83767}"/>
              </a:ext>
            </a:extLst>
          </p:cNvPr>
          <p:cNvSpPr>
            <a:spLocks noGrp="1"/>
          </p:cNvSpPr>
          <p:nvPr>
            <p:ph type="title"/>
          </p:nvPr>
        </p:nvSpPr>
        <p:spPr>
          <a:xfrm>
            <a:off x="838200" y="355981"/>
            <a:ext cx="10515600" cy="1325563"/>
          </a:xfrm>
        </p:spPr>
        <p:txBody>
          <a:bodyPr/>
          <a:lstStyle/>
          <a:p>
            <a:r>
              <a:rPr lang="en-US" b="1" dirty="0">
                <a:solidFill>
                  <a:srgbClr val="125DAD"/>
                </a:solidFill>
              </a:rPr>
              <a:t>A case study: Open Finance </a:t>
            </a:r>
          </a:p>
        </p:txBody>
      </p:sp>
      <p:graphicFrame>
        <p:nvGraphicFramePr>
          <p:cNvPr id="3" name="Дијаграм 2">
            <a:extLst>
              <a:ext uri="{FF2B5EF4-FFF2-40B4-BE49-F238E27FC236}">
                <a16:creationId xmlns:a16="http://schemas.microsoft.com/office/drawing/2014/main" id="{A2A6DA54-1134-FB3F-1ED5-F6E4DC4D7F5B}"/>
              </a:ext>
            </a:extLst>
          </p:cNvPr>
          <p:cNvGraphicFramePr/>
          <p:nvPr>
            <p:extLst>
              <p:ext uri="{D42A27DB-BD31-4B8C-83A1-F6EECF244321}">
                <p14:modId xmlns:p14="http://schemas.microsoft.com/office/powerpoint/2010/main" val="2196896847"/>
              </p:ext>
            </p:extLst>
          </p:nvPr>
        </p:nvGraphicFramePr>
        <p:xfrm>
          <a:off x="554518" y="2640426"/>
          <a:ext cx="11384280" cy="3477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Конектор права стрелка 4">
            <a:extLst>
              <a:ext uri="{FF2B5EF4-FFF2-40B4-BE49-F238E27FC236}">
                <a16:creationId xmlns:a16="http://schemas.microsoft.com/office/drawing/2014/main" id="{63599C35-E251-C041-0ADD-7ED4FB66483C}"/>
              </a:ext>
            </a:extLst>
          </p:cNvPr>
          <p:cNvCxnSpPr>
            <a:cxnSpLocks/>
          </p:cNvCxnSpPr>
          <p:nvPr/>
        </p:nvCxnSpPr>
        <p:spPr>
          <a:xfrm flipV="1">
            <a:off x="621792" y="2535085"/>
            <a:ext cx="11384280" cy="1"/>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16" name="Графикон на тек: конектор 15">
            <a:extLst>
              <a:ext uri="{FF2B5EF4-FFF2-40B4-BE49-F238E27FC236}">
                <a16:creationId xmlns:a16="http://schemas.microsoft.com/office/drawing/2014/main" id="{43276770-5E76-E9B0-61EA-07801777BB19}"/>
              </a:ext>
            </a:extLst>
          </p:cNvPr>
          <p:cNvSpPr/>
          <p:nvPr/>
        </p:nvSpPr>
        <p:spPr>
          <a:xfrm>
            <a:off x="10747248" y="2139679"/>
            <a:ext cx="822960" cy="790807"/>
          </a:xfrm>
          <a:prstGeom prst="flowChartConnector">
            <a:avLst/>
          </a:prstGeom>
          <a:solidFill>
            <a:srgbClr val="125D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Noe 2019</a:t>
            </a:r>
          </a:p>
        </p:txBody>
      </p:sp>
      <p:sp>
        <p:nvSpPr>
          <p:cNvPr id="18" name="Графикон на тек: конектор 17">
            <a:extLst>
              <a:ext uri="{FF2B5EF4-FFF2-40B4-BE49-F238E27FC236}">
                <a16:creationId xmlns:a16="http://schemas.microsoft.com/office/drawing/2014/main" id="{7EABFC2F-7935-7AD5-3804-025342FC2F90}"/>
              </a:ext>
            </a:extLst>
          </p:cNvPr>
          <p:cNvSpPr/>
          <p:nvPr/>
        </p:nvSpPr>
        <p:spPr>
          <a:xfrm>
            <a:off x="5902452" y="2139681"/>
            <a:ext cx="822960" cy="790807"/>
          </a:xfrm>
          <a:prstGeom prst="flowChartConnector">
            <a:avLst/>
          </a:prstGeom>
          <a:solidFill>
            <a:srgbClr val="125D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2018</a:t>
            </a:r>
          </a:p>
        </p:txBody>
      </p:sp>
      <p:sp>
        <p:nvSpPr>
          <p:cNvPr id="19" name="Графикон на тек: конектор 18">
            <a:extLst>
              <a:ext uri="{FF2B5EF4-FFF2-40B4-BE49-F238E27FC236}">
                <a16:creationId xmlns:a16="http://schemas.microsoft.com/office/drawing/2014/main" id="{8DF42DF1-7FBF-3406-7B3A-C0A31FD05B13}"/>
              </a:ext>
            </a:extLst>
          </p:cNvPr>
          <p:cNvSpPr/>
          <p:nvPr/>
        </p:nvSpPr>
        <p:spPr>
          <a:xfrm>
            <a:off x="3810000" y="2139682"/>
            <a:ext cx="822960" cy="790807"/>
          </a:xfrm>
          <a:prstGeom prst="flowChartConnector">
            <a:avLst/>
          </a:prstGeom>
          <a:solidFill>
            <a:srgbClr val="125D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2017</a:t>
            </a:r>
          </a:p>
        </p:txBody>
      </p:sp>
      <p:sp>
        <p:nvSpPr>
          <p:cNvPr id="20" name="Графикон на тек: конектор 19">
            <a:extLst>
              <a:ext uri="{FF2B5EF4-FFF2-40B4-BE49-F238E27FC236}">
                <a16:creationId xmlns:a16="http://schemas.microsoft.com/office/drawing/2014/main" id="{18ACD581-FD66-6326-0325-5717BB991B60}"/>
              </a:ext>
            </a:extLst>
          </p:cNvPr>
          <p:cNvSpPr/>
          <p:nvPr/>
        </p:nvSpPr>
        <p:spPr>
          <a:xfrm>
            <a:off x="649224" y="2139682"/>
            <a:ext cx="822960" cy="790807"/>
          </a:xfrm>
          <a:prstGeom prst="flowChartConnector">
            <a:avLst/>
          </a:prstGeom>
          <a:solidFill>
            <a:srgbClr val="125D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2013</a:t>
            </a:r>
          </a:p>
        </p:txBody>
      </p:sp>
      <p:sp>
        <p:nvSpPr>
          <p:cNvPr id="21" name="Графикон на тек: конектор 20">
            <a:extLst>
              <a:ext uri="{FF2B5EF4-FFF2-40B4-BE49-F238E27FC236}">
                <a16:creationId xmlns:a16="http://schemas.microsoft.com/office/drawing/2014/main" id="{CA21D8B8-3B74-1B22-947E-F0D46ADF69D6}"/>
              </a:ext>
            </a:extLst>
          </p:cNvPr>
          <p:cNvSpPr/>
          <p:nvPr/>
        </p:nvSpPr>
        <p:spPr>
          <a:xfrm>
            <a:off x="9008364" y="2139680"/>
            <a:ext cx="822960" cy="790807"/>
          </a:xfrm>
          <a:prstGeom prst="flowChartConnector">
            <a:avLst/>
          </a:prstGeom>
          <a:solidFill>
            <a:srgbClr val="125D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Mid 2019</a:t>
            </a:r>
          </a:p>
        </p:txBody>
      </p:sp>
    </p:spTree>
    <p:extLst>
      <p:ext uri="{BB962C8B-B14F-4D97-AF65-F5344CB8AC3E}">
        <p14:creationId xmlns:p14="http://schemas.microsoft.com/office/powerpoint/2010/main" val="283062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EB93AD5F-CD20-6CB7-D962-1D7A7DFBF67B}"/>
              </a:ext>
            </a:extLst>
          </p:cNvPr>
          <p:cNvSpPr>
            <a:spLocks noGrp="1"/>
          </p:cNvSpPr>
          <p:nvPr>
            <p:ph type="title"/>
          </p:nvPr>
        </p:nvSpPr>
        <p:spPr/>
        <p:txBody>
          <a:bodyPr/>
          <a:lstStyle/>
          <a:p>
            <a:r>
              <a:rPr lang="en-US" b="1" dirty="0">
                <a:solidFill>
                  <a:srgbClr val="125DAD"/>
                </a:solidFill>
              </a:rPr>
              <a:t>What’s missing? </a:t>
            </a:r>
          </a:p>
        </p:txBody>
      </p:sp>
      <p:sp>
        <p:nvSpPr>
          <p:cNvPr id="3" name="Резервирано место за содржина 2">
            <a:extLst>
              <a:ext uri="{FF2B5EF4-FFF2-40B4-BE49-F238E27FC236}">
                <a16:creationId xmlns:a16="http://schemas.microsoft.com/office/drawing/2014/main" id="{04E7C62C-5321-BD04-257A-7CA5DFE33B8E}"/>
              </a:ext>
            </a:extLst>
          </p:cNvPr>
          <p:cNvSpPr>
            <a:spLocks noGrp="1"/>
          </p:cNvSpPr>
          <p:nvPr>
            <p:ph idx="1"/>
          </p:nvPr>
        </p:nvSpPr>
        <p:spPr>
          <a:xfrm>
            <a:off x="838200" y="1825624"/>
            <a:ext cx="10515600" cy="4509861"/>
          </a:xfrm>
        </p:spPr>
        <p:txBody>
          <a:bodyPr>
            <a:normAutofit fontScale="92500" lnSpcReduction="10000"/>
          </a:bodyPr>
          <a:lstStyle/>
          <a:p>
            <a:pPr marL="0" indent="0">
              <a:buNone/>
            </a:pPr>
            <a:r>
              <a:rPr lang="en-US" dirty="0"/>
              <a:t>Some are still </a:t>
            </a:r>
            <a:r>
              <a:rPr lang="en-US" b="1" dirty="0"/>
              <a:t>NOT DIGITIZED</a:t>
            </a:r>
            <a:r>
              <a:rPr lang="en-US" dirty="0"/>
              <a:t> </a:t>
            </a:r>
          </a:p>
          <a:p>
            <a:pPr lvl="1"/>
            <a:r>
              <a:rPr lang="en-US" dirty="0"/>
              <a:t>(State property) </a:t>
            </a:r>
          </a:p>
          <a:p>
            <a:pPr marL="0" indent="0">
              <a:buNone/>
            </a:pPr>
            <a:endParaRPr lang="en-US" dirty="0"/>
          </a:p>
          <a:p>
            <a:pPr marL="0" indent="0">
              <a:buNone/>
            </a:pPr>
            <a:r>
              <a:rPr lang="en-US" dirty="0"/>
              <a:t>Most are </a:t>
            </a:r>
            <a:r>
              <a:rPr lang="en-US" b="1" dirty="0"/>
              <a:t>DIGITAL, BUT NOT DIGITALIZED</a:t>
            </a:r>
            <a:r>
              <a:rPr lang="en-US" dirty="0"/>
              <a:t> </a:t>
            </a:r>
          </a:p>
          <a:p>
            <a:pPr lvl="1"/>
            <a:r>
              <a:rPr lang="en-US" dirty="0"/>
              <a:t>(MOI, Public administration)  </a:t>
            </a:r>
          </a:p>
          <a:p>
            <a:pPr marL="0" indent="0">
              <a:buNone/>
            </a:pPr>
            <a:endParaRPr lang="en-US" dirty="0"/>
          </a:p>
          <a:p>
            <a:pPr marL="0" indent="0">
              <a:buNone/>
            </a:pPr>
            <a:r>
              <a:rPr lang="en-US" dirty="0"/>
              <a:t>Some are </a:t>
            </a:r>
            <a:r>
              <a:rPr lang="en-US" b="1" dirty="0"/>
              <a:t>DIGITALIZED, BUT NOT PUBLICLY AVAILABLE</a:t>
            </a:r>
            <a:r>
              <a:rPr lang="en-US" dirty="0"/>
              <a:t> </a:t>
            </a:r>
          </a:p>
          <a:p>
            <a:pPr lvl="1"/>
            <a:r>
              <a:rPr lang="en-US" dirty="0"/>
              <a:t>(State Cadaster, Central Registry)</a:t>
            </a:r>
          </a:p>
          <a:p>
            <a:pPr marL="0" indent="0">
              <a:buNone/>
            </a:pPr>
            <a:endParaRPr lang="en-US" b="1" dirty="0"/>
          </a:p>
          <a:p>
            <a:pPr marL="0" indent="0">
              <a:buNone/>
            </a:pPr>
            <a:r>
              <a:rPr lang="en-US" b="1" dirty="0"/>
              <a:t>NO DIGITAL TRANSFORMATION</a:t>
            </a:r>
            <a:r>
              <a:rPr lang="en-US" dirty="0"/>
              <a:t>, yet </a:t>
            </a:r>
          </a:p>
          <a:p>
            <a:pPr lvl="1"/>
            <a:r>
              <a:rPr lang="en-US" dirty="0"/>
              <a:t>(No interconnectivity, no interoperability, no blockchains, etc.) </a:t>
            </a:r>
          </a:p>
        </p:txBody>
      </p:sp>
    </p:spTree>
    <p:extLst>
      <p:ext uri="{BB962C8B-B14F-4D97-AF65-F5344CB8AC3E}">
        <p14:creationId xmlns:p14="http://schemas.microsoft.com/office/powerpoint/2010/main" val="282143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CA85DD0-9F33-174F-A6E5-9BD35CAC7158}"/>
              </a:ext>
            </a:extLst>
          </p:cNvPr>
          <p:cNvSpPr/>
          <p:nvPr/>
        </p:nvSpPr>
        <p:spPr>
          <a:xfrm>
            <a:off x="1079681" y="4576328"/>
            <a:ext cx="3956885" cy="646331"/>
          </a:xfrm>
          <a:prstGeom prst="rect">
            <a:avLst/>
          </a:prstGeom>
        </p:spPr>
        <p:txBody>
          <a:bodyPr wrap="square">
            <a:spAutoFit/>
          </a:bodyPr>
          <a:lstStyle/>
          <a:p>
            <a:r>
              <a:rPr lang="en-GB" dirty="0">
                <a:solidFill>
                  <a:schemeClr val="bg1">
                    <a:lumMod val="50000"/>
                  </a:schemeClr>
                </a:solidFill>
              </a:rPr>
              <a:t>31 May 2023</a:t>
            </a:r>
          </a:p>
          <a:p>
            <a:r>
              <a:rPr lang="en-GB" dirty="0">
                <a:solidFill>
                  <a:schemeClr val="bg1">
                    <a:lumMod val="50000"/>
                  </a:schemeClr>
                </a:solidFill>
              </a:rPr>
              <a:t>Podgorica, Montenegro</a:t>
            </a:r>
            <a:endParaRPr lang="en-US" dirty="0">
              <a:solidFill>
                <a:schemeClr val="bg1">
                  <a:lumMod val="50000"/>
                </a:schemeClr>
              </a:solidFill>
            </a:endParaRPr>
          </a:p>
        </p:txBody>
      </p:sp>
      <p:sp>
        <p:nvSpPr>
          <p:cNvPr id="12" name="Rectangle 11">
            <a:extLst>
              <a:ext uri="{FF2B5EF4-FFF2-40B4-BE49-F238E27FC236}">
                <a16:creationId xmlns:a16="http://schemas.microsoft.com/office/drawing/2014/main" id="{F5D0B2F4-BCBA-FA4F-A913-50B0595E8F04}"/>
              </a:ext>
            </a:extLst>
          </p:cNvPr>
          <p:cNvSpPr/>
          <p:nvPr/>
        </p:nvSpPr>
        <p:spPr>
          <a:xfrm>
            <a:off x="1079682" y="3467094"/>
            <a:ext cx="3956885" cy="369332"/>
          </a:xfrm>
          <a:prstGeom prst="rect">
            <a:avLst/>
          </a:prstGeom>
        </p:spPr>
        <p:txBody>
          <a:bodyPr wrap="square">
            <a:spAutoFit/>
          </a:bodyPr>
          <a:lstStyle/>
          <a:p>
            <a:r>
              <a:rPr lang="en-US" dirty="0">
                <a:solidFill>
                  <a:schemeClr val="tx1">
                    <a:lumMod val="75000"/>
                    <a:lumOff val="25000"/>
                  </a:schemeClr>
                </a:solidFill>
              </a:rPr>
              <a:t>GERMAN FILKOV</a:t>
            </a:r>
          </a:p>
        </p:txBody>
      </p:sp>
      <p:sp>
        <p:nvSpPr>
          <p:cNvPr id="17" name="Rectangle 16">
            <a:extLst>
              <a:ext uri="{FF2B5EF4-FFF2-40B4-BE49-F238E27FC236}">
                <a16:creationId xmlns:a16="http://schemas.microsoft.com/office/drawing/2014/main" id="{FF43A99A-3317-5A46-9361-9CD09549E36D}"/>
              </a:ext>
            </a:extLst>
          </p:cNvPr>
          <p:cNvSpPr/>
          <p:nvPr/>
        </p:nvSpPr>
        <p:spPr>
          <a:xfrm>
            <a:off x="932550" y="1645385"/>
            <a:ext cx="5457782" cy="1615827"/>
          </a:xfrm>
          <a:prstGeom prst="rect">
            <a:avLst/>
          </a:prstGeom>
        </p:spPr>
        <p:txBody>
          <a:bodyPr wrap="square">
            <a:spAutoFit/>
          </a:bodyPr>
          <a:lstStyle/>
          <a:p>
            <a:pPr>
              <a:tabLst>
                <a:tab pos="1649885" algn="l"/>
                <a:tab pos="2970172" algn="ctr"/>
              </a:tabLst>
            </a:pPr>
            <a:r>
              <a:rPr lang="en-GB" sz="2700" b="1" dirty="0">
                <a:solidFill>
                  <a:srgbClr val="42A5DD"/>
                </a:solidFill>
                <a:latin typeface="Calibri" panose="020F0502020204030204" pitchFamily="34" charset="0"/>
                <a:ea typeface="Times New Roman" panose="02020603050405020304" pitchFamily="18" charset="0"/>
              </a:rPr>
              <a:t>DIGITAL TOOLS FOR PROMOTING THE RULE OF LAW</a:t>
            </a:r>
            <a:br>
              <a:rPr lang="en-GB" sz="2700" b="1" dirty="0">
                <a:solidFill>
                  <a:srgbClr val="42A5DD"/>
                </a:solidFill>
                <a:latin typeface="Calibri" panose="020F0502020204030204" pitchFamily="34" charset="0"/>
                <a:ea typeface="Times New Roman" panose="02020603050405020304" pitchFamily="18" charset="0"/>
              </a:rPr>
            </a:br>
            <a:r>
              <a:rPr lang="en-GB" sz="2700" b="1" dirty="0">
                <a:solidFill>
                  <a:srgbClr val="125DAD"/>
                </a:solidFill>
                <a:latin typeface="Calibri" panose="020F0502020204030204" pitchFamily="34" charset="0"/>
                <a:ea typeface="Times New Roman" panose="02020603050405020304" pitchFamily="18" charset="0"/>
              </a:rPr>
              <a:t>North Macedonia case </a:t>
            </a:r>
            <a:endParaRPr lang="en-US" sz="2700" dirty="0">
              <a:solidFill>
                <a:srgbClr val="125DAD"/>
              </a:solidFill>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675050256"/>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PP widescreen.pptx  -  Read-Only" id="{D31C6B0D-F33A-4258-85C9-BCA69D89F7F6}" vid="{26350CC8-F8BF-4022-BEF2-A581859132A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PP widescreen.pptx  -  Read-Only" id="{D31C6B0D-F33A-4258-85C9-BCA69D89F7F6}" vid="{64642FDC-0999-4BE7-9836-1602D75A59C3}"/>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PP widescreen.pptx  -  Read-Only" id="{D31C6B0D-F33A-4258-85C9-BCA69D89F7F6}" vid="{9CA9E679-AD71-411E-9C2D-E0C799072B9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FORUM TEMPLATE PPP widescreen</Template>
  <TotalTime>412</TotalTime>
  <Words>477</Words>
  <Application>Microsoft Macintosh PowerPoint</Application>
  <PresentationFormat>Widescreen</PresentationFormat>
  <Paragraphs>73</Paragraphs>
  <Slides>7</Slides>
  <Notes>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7</vt:i4>
      </vt:variant>
    </vt:vector>
  </HeadingPairs>
  <TitlesOfParts>
    <vt:vector size="14" baseType="lpstr">
      <vt:lpstr>Arial</vt:lpstr>
      <vt:lpstr>Calibri</vt:lpstr>
      <vt:lpstr>Calibri Light</vt:lpstr>
      <vt:lpstr>Times New Roman</vt:lpstr>
      <vt:lpstr>1_Custom Design</vt:lpstr>
      <vt:lpstr>Custom Design</vt:lpstr>
      <vt:lpstr>Office Theme</vt:lpstr>
      <vt:lpstr>PowerPoint Presentation</vt:lpstr>
      <vt:lpstr> What is important? </vt:lpstr>
      <vt:lpstr>PowerPoint Presentation</vt:lpstr>
      <vt:lpstr>A case study: Open Finance </vt:lpstr>
      <vt:lpstr>A case study: Open Finance </vt:lpstr>
      <vt:lpstr>What’s missing?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Презентација на PowerPoint</dc:title>
  <dc:creator>German Filkov</dc:creator>
  <cp:lastModifiedBy>Marija Armenski</cp:lastModifiedBy>
  <cp:revision>27</cp:revision>
  <dcterms:created xsi:type="dcterms:W3CDTF">2023-05-28T10:16:50Z</dcterms:created>
  <dcterms:modified xsi:type="dcterms:W3CDTF">2023-05-30T18:14:23Z</dcterms:modified>
</cp:coreProperties>
</file>