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  <p:sldMasterId id="2147483684" r:id="rId2"/>
    <p:sldMasterId id="2147483722" r:id="rId3"/>
  </p:sldMasterIdLst>
  <p:notesMasterIdLst>
    <p:notesMasterId r:id="rId9"/>
  </p:notesMasterIdLst>
  <p:sldIdLst>
    <p:sldId id="256" r:id="rId4"/>
    <p:sldId id="257" r:id="rId5"/>
    <p:sldId id="259" r:id="rId6"/>
    <p:sldId id="258" r:id="rId7"/>
    <p:sldId id="260" r:id="rId8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DAD"/>
    <a:srgbClr val="42A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1"/>
    <p:restoredTop sz="94868"/>
  </p:normalViewPr>
  <p:slideViewPr>
    <p:cSldViewPr snapToGrid="0" snapToObjects="1">
      <p:cViewPr>
        <p:scale>
          <a:sx n="70" d="100"/>
          <a:sy n="70" d="100"/>
        </p:scale>
        <p:origin x="941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5" d="100"/>
          <a:sy n="65" d="100"/>
        </p:scale>
        <p:origin x="315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C63CFD-A815-417F-8E69-7C6A93B5796A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4697F71-7C9E-41F7-B0B0-3AE4E16A0FA6}">
      <dgm:prSet phldrT="[Text]"/>
      <dgm:spPr/>
      <dgm:t>
        <a:bodyPr/>
        <a:lstStyle/>
        <a:p>
          <a:r>
            <a:rPr lang="en-GB" dirty="0"/>
            <a:t>Transparency</a:t>
          </a:r>
        </a:p>
      </dgm:t>
    </dgm:pt>
    <dgm:pt modelId="{EAEFF03F-CAFA-4C60-971B-499EC6A1744C}" type="parTrans" cxnId="{C7FC77A4-F6A9-4ADF-BA54-70F9960F8AC3}">
      <dgm:prSet/>
      <dgm:spPr/>
      <dgm:t>
        <a:bodyPr/>
        <a:lstStyle/>
        <a:p>
          <a:endParaRPr lang="en-GB"/>
        </a:p>
      </dgm:t>
    </dgm:pt>
    <dgm:pt modelId="{9C925FC9-ED66-4192-90D1-C633AE941290}" type="sibTrans" cxnId="{C7FC77A4-F6A9-4ADF-BA54-70F9960F8AC3}">
      <dgm:prSet/>
      <dgm:spPr/>
      <dgm:t>
        <a:bodyPr/>
        <a:lstStyle/>
        <a:p>
          <a:endParaRPr lang="en-GB"/>
        </a:p>
      </dgm:t>
    </dgm:pt>
    <dgm:pt modelId="{3C4A97EA-48EC-4BB1-BE75-4C0B150D592A}">
      <dgm:prSet phldrT="[Text]"/>
      <dgm:spPr>
        <a:solidFill>
          <a:srgbClr val="FFC0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Responsibility</a:t>
          </a:r>
        </a:p>
      </dgm:t>
    </dgm:pt>
    <dgm:pt modelId="{7852924A-0A4E-4022-AA5C-ADEDB0C8B737}" type="parTrans" cxnId="{5D6C5975-33BB-40C4-AE3E-614EA496B450}">
      <dgm:prSet/>
      <dgm:spPr/>
      <dgm:t>
        <a:bodyPr/>
        <a:lstStyle/>
        <a:p>
          <a:endParaRPr lang="en-GB"/>
        </a:p>
      </dgm:t>
    </dgm:pt>
    <dgm:pt modelId="{F87B1E33-4B3C-4596-BF8F-D3C19C0C986F}" type="sibTrans" cxnId="{5D6C5975-33BB-40C4-AE3E-614EA496B450}">
      <dgm:prSet/>
      <dgm:spPr/>
      <dgm:t>
        <a:bodyPr/>
        <a:lstStyle/>
        <a:p>
          <a:endParaRPr lang="en-GB"/>
        </a:p>
      </dgm:t>
    </dgm:pt>
    <dgm:pt modelId="{B5E7F084-EDE0-4FE6-B111-B5279A2ADC94}">
      <dgm:prSet phldrT="[Text]"/>
      <dgm:spPr>
        <a:solidFill>
          <a:srgbClr val="FFC0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To beneficiaries</a:t>
          </a:r>
        </a:p>
      </dgm:t>
    </dgm:pt>
    <dgm:pt modelId="{9E16ACBB-8A08-4694-B51A-304F81BEB12F}" type="parTrans" cxnId="{3DBB52B6-D0C1-432B-AEAD-5700E770C945}">
      <dgm:prSet/>
      <dgm:spPr/>
      <dgm:t>
        <a:bodyPr/>
        <a:lstStyle/>
        <a:p>
          <a:endParaRPr lang="en-GB"/>
        </a:p>
      </dgm:t>
    </dgm:pt>
    <dgm:pt modelId="{ABEF9BE6-F174-43A4-B00A-4C74F30F07C5}" type="sibTrans" cxnId="{3DBB52B6-D0C1-432B-AEAD-5700E770C945}">
      <dgm:prSet/>
      <dgm:spPr/>
      <dgm:t>
        <a:bodyPr/>
        <a:lstStyle/>
        <a:p>
          <a:endParaRPr lang="en-GB"/>
        </a:p>
      </dgm:t>
    </dgm:pt>
    <dgm:pt modelId="{6F50077E-E0B9-496D-B04C-EB3EBE0164D7}">
      <dgm:prSet phldrT="[Text]"/>
      <dgm:spPr>
        <a:solidFill>
          <a:srgbClr val="FFC0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Towards results/impact</a:t>
          </a:r>
        </a:p>
      </dgm:t>
    </dgm:pt>
    <dgm:pt modelId="{9F896B30-93E5-4490-9360-7514D16A462E}" type="parTrans" cxnId="{7193D6D9-C6E1-491D-8642-61B252AA17D0}">
      <dgm:prSet/>
      <dgm:spPr/>
      <dgm:t>
        <a:bodyPr/>
        <a:lstStyle/>
        <a:p>
          <a:endParaRPr lang="en-GB"/>
        </a:p>
      </dgm:t>
    </dgm:pt>
    <dgm:pt modelId="{323DBFE3-65EC-42CC-A933-2495ECDC0351}" type="sibTrans" cxnId="{7193D6D9-C6E1-491D-8642-61B252AA17D0}">
      <dgm:prSet/>
      <dgm:spPr/>
      <dgm:t>
        <a:bodyPr/>
        <a:lstStyle/>
        <a:p>
          <a:endParaRPr lang="en-GB"/>
        </a:p>
      </dgm:t>
    </dgm:pt>
    <dgm:pt modelId="{95EDEC09-A3F7-4802-948B-1786DE45984B}">
      <dgm:prSet phldrT="[Text]"/>
      <dgm:spPr>
        <a:solidFill>
          <a:srgbClr val="002060"/>
        </a:solidFill>
      </dgm:spPr>
      <dgm:t>
        <a:bodyPr/>
        <a:lstStyle/>
        <a:p>
          <a:r>
            <a:rPr lang="en-GB" dirty="0"/>
            <a:t>Communication</a:t>
          </a:r>
        </a:p>
      </dgm:t>
    </dgm:pt>
    <dgm:pt modelId="{2435BD06-A467-4354-8B05-44EF2C28298B}" type="parTrans" cxnId="{AFED8514-B0EB-411E-A8BE-2D8F6A30E728}">
      <dgm:prSet/>
      <dgm:spPr/>
      <dgm:t>
        <a:bodyPr/>
        <a:lstStyle/>
        <a:p>
          <a:endParaRPr lang="en-GB"/>
        </a:p>
      </dgm:t>
    </dgm:pt>
    <dgm:pt modelId="{A0626CC2-3DCB-4013-B921-67A8730EF051}" type="sibTrans" cxnId="{AFED8514-B0EB-411E-A8BE-2D8F6A30E728}">
      <dgm:prSet/>
      <dgm:spPr/>
      <dgm:t>
        <a:bodyPr/>
        <a:lstStyle/>
        <a:p>
          <a:endParaRPr lang="en-GB"/>
        </a:p>
      </dgm:t>
    </dgm:pt>
    <dgm:pt modelId="{76AA356D-5F3E-4DD7-9263-F2BAB76EE306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Local ownership</a:t>
          </a:r>
        </a:p>
      </dgm:t>
    </dgm:pt>
    <dgm:pt modelId="{AF2BD188-422E-4336-BCE5-8E406C4F3057}" type="parTrans" cxnId="{012FEC92-3758-476F-A6A3-67B5099A6060}">
      <dgm:prSet/>
      <dgm:spPr/>
      <dgm:t>
        <a:bodyPr/>
        <a:lstStyle/>
        <a:p>
          <a:endParaRPr lang="en-GB"/>
        </a:p>
      </dgm:t>
    </dgm:pt>
    <dgm:pt modelId="{F3533B02-4D71-44FC-8D97-31C08AEFFD36}" type="sibTrans" cxnId="{012FEC92-3758-476F-A6A3-67B5099A6060}">
      <dgm:prSet/>
      <dgm:spPr/>
      <dgm:t>
        <a:bodyPr/>
        <a:lstStyle/>
        <a:p>
          <a:endParaRPr lang="en-GB"/>
        </a:p>
      </dgm:t>
    </dgm:pt>
    <dgm:pt modelId="{69A7C6B0-EFEE-4043-AFB5-6E60EFF5C452}" type="pres">
      <dgm:prSet presAssocID="{07C63CFD-A815-417F-8E69-7C6A93B5796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EF222A2-A84D-4781-BE20-86FE722AD95F}" type="pres">
      <dgm:prSet presAssocID="{A4697F71-7C9E-41F7-B0B0-3AE4E16A0FA6}" presName="vertOne" presStyleCnt="0"/>
      <dgm:spPr/>
    </dgm:pt>
    <dgm:pt modelId="{402466B9-1394-4680-9747-9C79FA648BFA}" type="pres">
      <dgm:prSet presAssocID="{A4697F71-7C9E-41F7-B0B0-3AE4E16A0FA6}" presName="txOne" presStyleLbl="node0" presStyleIdx="0" presStyleCnt="2">
        <dgm:presLayoutVars>
          <dgm:chPref val="3"/>
        </dgm:presLayoutVars>
      </dgm:prSet>
      <dgm:spPr/>
    </dgm:pt>
    <dgm:pt modelId="{40AC3B63-DDF0-480B-8243-1439D0AA5FA7}" type="pres">
      <dgm:prSet presAssocID="{A4697F71-7C9E-41F7-B0B0-3AE4E16A0FA6}" presName="parTransOne" presStyleCnt="0"/>
      <dgm:spPr/>
    </dgm:pt>
    <dgm:pt modelId="{9F9E3099-2375-4CE0-A8D3-9D1B5CEFD982}" type="pres">
      <dgm:prSet presAssocID="{A4697F71-7C9E-41F7-B0B0-3AE4E16A0FA6}" presName="horzOne" presStyleCnt="0"/>
      <dgm:spPr/>
    </dgm:pt>
    <dgm:pt modelId="{BB3E503A-3C7D-4BAB-8AFE-A6BCCD961EDF}" type="pres">
      <dgm:prSet presAssocID="{3C4A97EA-48EC-4BB1-BE75-4C0B150D592A}" presName="vertTwo" presStyleCnt="0"/>
      <dgm:spPr/>
    </dgm:pt>
    <dgm:pt modelId="{A3318EB6-3BC2-4D74-ACB1-9C561CF647EE}" type="pres">
      <dgm:prSet presAssocID="{3C4A97EA-48EC-4BB1-BE75-4C0B150D592A}" presName="txTwo" presStyleLbl="node2" presStyleIdx="0" presStyleCnt="2">
        <dgm:presLayoutVars>
          <dgm:chPref val="3"/>
        </dgm:presLayoutVars>
      </dgm:prSet>
      <dgm:spPr/>
    </dgm:pt>
    <dgm:pt modelId="{B139EDEB-B82B-4955-9024-DFCA69A9B94B}" type="pres">
      <dgm:prSet presAssocID="{3C4A97EA-48EC-4BB1-BE75-4C0B150D592A}" presName="parTransTwo" presStyleCnt="0"/>
      <dgm:spPr/>
    </dgm:pt>
    <dgm:pt modelId="{FECD92AB-B7F2-45B4-8A48-9DFDDD202CE5}" type="pres">
      <dgm:prSet presAssocID="{3C4A97EA-48EC-4BB1-BE75-4C0B150D592A}" presName="horzTwo" presStyleCnt="0"/>
      <dgm:spPr/>
    </dgm:pt>
    <dgm:pt modelId="{3FA34EA7-E055-4A27-814E-1F491AB10570}" type="pres">
      <dgm:prSet presAssocID="{B5E7F084-EDE0-4FE6-B111-B5279A2ADC94}" presName="vertThree" presStyleCnt="0"/>
      <dgm:spPr/>
    </dgm:pt>
    <dgm:pt modelId="{C82AFCC2-2DDB-41FE-9781-E96241CD0DCB}" type="pres">
      <dgm:prSet presAssocID="{B5E7F084-EDE0-4FE6-B111-B5279A2ADC94}" presName="txThree" presStyleLbl="node3" presStyleIdx="0" presStyleCnt="2">
        <dgm:presLayoutVars>
          <dgm:chPref val="3"/>
        </dgm:presLayoutVars>
      </dgm:prSet>
      <dgm:spPr/>
    </dgm:pt>
    <dgm:pt modelId="{A3B306AC-F8FE-43F2-A623-91ED7E5C7A63}" type="pres">
      <dgm:prSet presAssocID="{B5E7F084-EDE0-4FE6-B111-B5279A2ADC94}" presName="horzThree" presStyleCnt="0"/>
      <dgm:spPr/>
    </dgm:pt>
    <dgm:pt modelId="{EF15F23F-82CB-495F-960D-A7E9112F3D3A}" type="pres">
      <dgm:prSet presAssocID="{ABEF9BE6-F174-43A4-B00A-4C74F30F07C5}" presName="sibSpaceThree" presStyleCnt="0"/>
      <dgm:spPr/>
    </dgm:pt>
    <dgm:pt modelId="{34D6CF46-14AC-4FBB-9EC8-DB55C15C8E15}" type="pres">
      <dgm:prSet presAssocID="{6F50077E-E0B9-496D-B04C-EB3EBE0164D7}" presName="vertThree" presStyleCnt="0"/>
      <dgm:spPr/>
    </dgm:pt>
    <dgm:pt modelId="{1D3011BD-8314-465A-BD50-23692526CFCF}" type="pres">
      <dgm:prSet presAssocID="{6F50077E-E0B9-496D-B04C-EB3EBE0164D7}" presName="txThree" presStyleLbl="node3" presStyleIdx="1" presStyleCnt="2">
        <dgm:presLayoutVars>
          <dgm:chPref val="3"/>
        </dgm:presLayoutVars>
      </dgm:prSet>
      <dgm:spPr/>
    </dgm:pt>
    <dgm:pt modelId="{DDAE1650-F1D4-4DB4-8A07-62931CB109D8}" type="pres">
      <dgm:prSet presAssocID="{6F50077E-E0B9-496D-B04C-EB3EBE0164D7}" presName="horzThree" presStyleCnt="0"/>
      <dgm:spPr/>
    </dgm:pt>
    <dgm:pt modelId="{AB4B2ABA-D350-42B6-940D-EB78E1DF4869}" type="pres">
      <dgm:prSet presAssocID="{F87B1E33-4B3C-4596-BF8F-D3C19C0C986F}" presName="sibSpaceTwo" presStyleCnt="0"/>
      <dgm:spPr/>
    </dgm:pt>
    <dgm:pt modelId="{A4539B0E-86C4-4452-9089-D7B202BD5987}" type="pres">
      <dgm:prSet presAssocID="{95EDEC09-A3F7-4802-948B-1786DE45984B}" presName="vertTwo" presStyleCnt="0"/>
      <dgm:spPr/>
    </dgm:pt>
    <dgm:pt modelId="{95DB96C0-4115-45D3-A9D3-4D6CD777FE2A}" type="pres">
      <dgm:prSet presAssocID="{95EDEC09-A3F7-4802-948B-1786DE45984B}" presName="txTwo" presStyleLbl="node2" presStyleIdx="1" presStyleCnt="2" custScaleX="231300" custScaleY="97465" custLinFactNeighborX="6865" custLinFactNeighborY="1113">
        <dgm:presLayoutVars>
          <dgm:chPref val="3"/>
        </dgm:presLayoutVars>
      </dgm:prSet>
      <dgm:spPr/>
    </dgm:pt>
    <dgm:pt modelId="{495E9FA3-FABF-4800-B7B8-B5263332A595}" type="pres">
      <dgm:prSet presAssocID="{95EDEC09-A3F7-4802-948B-1786DE45984B}" presName="horzTwo" presStyleCnt="0"/>
      <dgm:spPr/>
    </dgm:pt>
    <dgm:pt modelId="{16846B76-C82F-4202-9B00-FB0A6297F99F}" type="pres">
      <dgm:prSet presAssocID="{9C925FC9-ED66-4192-90D1-C633AE941290}" presName="sibSpaceOne" presStyleCnt="0"/>
      <dgm:spPr/>
    </dgm:pt>
    <dgm:pt modelId="{32732392-8B24-41FC-9E28-5CD57BBB70BD}" type="pres">
      <dgm:prSet presAssocID="{76AA356D-5F3E-4DD7-9263-F2BAB76EE306}" presName="vertOne" presStyleCnt="0"/>
      <dgm:spPr/>
    </dgm:pt>
    <dgm:pt modelId="{BB89A7F3-E9E5-4F47-8B08-39652FFE5C45}" type="pres">
      <dgm:prSet presAssocID="{76AA356D-5F3E-4DD7-9263-F2BAB76EE306}" presName="txOne" presStyleLbl="node0" presStyleIdx="1" presStyleCnt="2" custScaleX="158590" custScaleY="100000" custLinFactNeighborX="-7960" custLinFactNeighborY="-151">
        <dgm:presLayoutVars>
          <dgm:chPref val="3"/>
        </dgm:presLayoutVars>
      </dgm:prSet>
      <dgm:spPr/>
    </dgm:pt>
    <dgm:pt modelId="{77D0237A-4E8D-459E-B61A-417F43EB40CC}" type="pres">
      <dgm:prSet presAssocID="{76AA356D-5F3E-4DD7-9263-F2BAB76EE306}" presName="horzOne" presStyleCnt="0"/>
      <dgm:spPr/>
    </dgm:pt>
  </dgm:ptLst>
  <dgm:cxnLst>
    <dgm:cxn modelId="{AFED8514-B0EB-411E-A8BE-2D8F6A30E728}" srcId="{A4697F71-7C9E-41F7-B0B0-3AE4E16A0FA6}" destId="{95EDEC09-A3F7-4802-948B-1786DE45984B}" srcOrd="1" destOrd="0" parTransId="{2435BD06-A467-4354-8B05-44EF2C28298B}" sibTransId="{A0626CC2-3DCB-4013-B921-67A8730EF051}"/>
    <dgm:cxn modelId="{9F28795E-469C-4640-8EBE-E15C4F3367EF}" type="presOf" srcId="{76AA356D-5F3E-4DD7-9263-F2BAB76EE306}" destId="{BB89A7F3-E9E5-4F47-8B08-39652FFE5C45}" srcOrd="0" destOrd="0" presId="urn:microsoft.com/office/officeart/2005/8/layout/hierarchy4"/>
    <dgm:cxn modelId="{3ECFA35F-59CC-4E04-9E69-7C265E27876D}" type="presOf" srcId="{A4697F71-7C9E-41F7-B0B0-3AE4E16A0FA6}" destId="{402466B9-1394-4680-9747-9C79FA648BFA}" srcOrd="0" destOrd="0" presId="urn:microsoft.com/office/officeart/2005/8/layout/hierarchy4"/>
    <dgm:cxn modelId="{A5AD9350-FF5D-47B7-B0C0-F6D5A26968FC}" type="presOf" srcId="{3C4A97EA-48EC-4BB1-BE75-4C0B150D592A}" destId="{A3318EB6-3BC2-4D74-ACB1-9C561CF647EE}" srcOrd="0" destOrd="0" presId="urn:microsoft.com/office/officeart/2005/8/layout/hierarchy4"/>
    <dgm:cxn modelId="{5D6C5975-33BB-40C4-AE3E-614EA496B450}" srcId="{A4697F71-7C9E-41F7-B0B0-3AE4E16A0FA6}" destId="{3C4A97EA-48EC-4BB1-BE75-4C0B150D592A}" srcOrd="0" destOrd="0" parTransId="{7852924A-0A4E-4022-AA5C-ADEDB0C8B737}" sibTransId="{F87B1E33-4B3C-4596-BF8F-D3C19C0C986F}"/>
    <dgm:cxn modelId="{012FEC92-3758-476F-A6A3-67B5099A6060}" srcId="{07C63CFD-A815-417F-8E69-7C6A93B5796A}" destId="{76AA356D-5F3E-4DD7-9263-F2BAB76EE306}" srcOrd="1" destOrd="0" parTransId="{AF2BD188-422E-4336-BCE5-8E406C4F3057}" sibTransId="{F3533B02-4D71-44FC-8D97-31C08AEFFD36}"/>
    <dgm:cxn modelId="{1C583A94-EC8B-4BE3-A66D-CFD5559436ED}" type="presOf" srcId="{B5E7F084-EDE0-4FE6-B111-B5279A2ADC94}" destId="{C82AFCC2-2DDB-41FE-9781-E96241CD0DCB}" srcOrd="0" destOrd="0" presId="urn:microsoft.com/office/officeart/2005/8/layout/hierarchy4"/>
    <dgm:cxn modelId="{EC48129B-F29E-412A-93B1-D702DDB57966}" type="presOf" srcId="{95EDEC09-A3F7-4802-948B-1786DE45984B}" destId="{95DB96C0-4115-45D3-A9D3-4D6CD777FE2A}" srcOrd="0" destOrd="0" presId="urn:microsoft.com/office/officeart/2005/8/layout/hierarchy4"/>
    <dgm:cxn modelId="{C7FC77A4-F6A9-4ADF-BA54-70F9960F8AC3}" srcId="{07C63CFD-A815-417F-8E69-7C6A93B5796A}" destId="{A4697F71-7C9E-41F7-B0B0-3AE4E16A0FA6}" srcOrd="0" destOrd="0" parTransId="{EAEFF03F-CAFA-4C60-971B-499EC6A1744C}" sibTransId="{9C925FC9-ED66-4192-90D1-C633AE941290}"/>
    <dgm:cxn modelId="{3DBB52B6-D0C1-432B-AEAD-5700E770C945}" srcId="{3C4A97EA-48EC-4BB1-BE75-4C0B150D592A}" destId="{B5E7F084-EDE0-4FE6-B111-B5279A2ADC94}" srcOrd="0" destOrd="0" parTransId="{9E16ACBB-8A08-4694-B51A-304F81BEB12F}" sibTransId="{ABEF9BE6-F174-43A4-B00A-4C74F30F07C5}"/>
    <dgm:cxn modelId="{F053B9BF-92FC-42CC-A40D-9FC802E66F09}" type="presOf" srcId="{07C63CFD-A815-417F-8E69-7C6A93B5796A}" destId="{69A7C6B0-EFEE-4043-AFB5-6E60EFF5C452}" srcOrd="0" destOrd="0" presId="urn:microsoft.com/office/officeart/2005/8/layout/hierarchy4"/>
    <dgm:cxn modelId="{7193D6D9-C6E1-491D-8642-61B252AA17D0}" srcId="{3C4A97EA-48EC-4BB1-BE75-4C0B150D592A}" destId="{6F50077E-E0B9-496D-B04C-EB3EBE0164D7}" srcOrd="1" destOrd="0" parTransId="{9F896B30-93E5-4490-9360-7514D16A462E}" sibTransId="{323DBFE3-65EC-42CC-A933-2495ECDC0351}"/>
    <dgm:cxn modelId="{92015FDE-A70A-4150-8238-EC6D216E87BD}" type="presOf" srcId="{6F50077E-E0B9-496D-B04C-EB3EBE0164D7}" destId="{1D3011BD-8314-465A-BD50-23692526CFCF}" srcOrd="0" destOrd="0" presId="urn:microsoft.com/office/officeart/2005/8/layout/hierarchy4"/>
    <dgm:cxn modelId="{69B6480A-51E2-4278-9ED4-0D83A65846B0}" type="presParOf" srcId="{69A7C6B0-EFEE-4043-AFB5-6E60EFF5C452}" destId="{7EF222A2-A84D-4781-BE20-86FE722AD95F}" srcOrd="0" destOrd="0" presId="urn:microsoft.com/office/officeart/2005/8/layout/hierarchy4"/>
    <dgm:cxn modelId="{373C807F-627D-4930-961C-F5666E3BE05B}" type="presParOf" srcId="{7EF222A2-A84D-4781-BE20-86FE722AD95F}" destId="{402466B9-1394-4680-9747-9C79FA648BFA}" srcOrd="0" destOrd="0" presId="urn:microsoft.com/office/officeart/2005/8/layout/hierarchy4"/>
    <dgm:cxn modelId="{D270B34C-C71C-487C-918F-8E0E480D1179}" type="presParOf" srcId="{7EF222A2-A84D-4781-BE20-86FE722AD95F}" destId="{40AC3B63-DDF0-480B-8243-1439D0AA5FA7}" srcOrd="1" destOrd="0" presId="urn:microsoft.com/office/officeart/2005/8/layout/hierarchy4"/>
    <dgm:cxn modelId="{71ACAB6C-9627-4CAB-9353-89ABA7497AD0}" type="presParOf" srcId="{7EF222A2-A84D-4781-BE20-86FE722AD95F}" destId="{9F9E3099-2375-4CE0-A8D3-9D1B5CEFD982}" srcOrd="2" destOrd="0" presId="urn:microsoft.com/office/officeart/2005/8/layout/hierarchy4"/>
    <dgm:cxn modelId="{CAD73D50-434E-43E2-8FE9-6A5458524E2C}" type="presParOf" srcId="{9F9E3099-2375-4CE0-A8D3-9D1B5CEFD982}" destId="{BB3E503A-3C7D-4BAB-8AFE-A6BCCD961EDF}" srcOrd="0" destOrd="0" presId="urn:microsoft.com/office/officeart/2005/8/layout/hierarchy4"/>
    <dgm:cxn modelId="{AC81F706-DDF5-435A-A151-2B1CE98EE0BB}" type="presParOf" srcId="{BB3E503A-3C7D-4BAB-8AFE-A6BCCD961EDF}" destId="{A3318EB6-3BC2-4D74-ACB1-9C561CF647EE}" srcOrd="0" destOrd="0" presId="urn:microsoft.com/office/officeart/2005/8/layout/hierarchy4"/>
    <dgm:cxn modelId="{B15F8085-1926-4259-8D45-0956FDE32DFC}" type="presParOf" srcId="{BB3E503A-3C7D-4BAB-8AFE-A6BCCD961EDF}" destId="{B139EDEB-B82B-4955-9024-DFCA69A9B94B}" srcOrd="1" destOrd="0" presId="urn:microsoft.com/office/officeart/2005/8/layout/hierarchy4"/>
    <dgm:cxn modelId="{CED996AE-50DE-4F6A-A777-BFB994DB6729}" type="presParOf" srcId="{BB3E503A-3C7D-4BAB-8AFE-A6BCCD961EDF}" destId="{FECD92AB-B7F2-45B4-8A48-9DFDDD202CE5}" srcOrd="2" destOrd="0" presId="urn:microsoft.com/office/officeart/2005/8/layout/hierarchy4"/>
    <dgm:cxn modelId="{967C1784-C35F-4961-A7D7-1DF53AC0EF09}" type="presParOf" srcId="{FECD92AB-B7F2-45B4-8A48-9DFDDD202CE5}" destId="{3FA34EA7-E055-4A27-814E-1F491AB10570}" srcOrd="0" destOrd="0" presId="urn:microsoft.com/office/officeart/2005/8/layout/hierarchy4"/>
    <dgm:cxn modelId="{94648414-B470-4AE5-8D9D-FC7CDB96A7A1}" type="presParOf" srcId="{3FA34EA7-E055-4A27-814E-1F491AB10570}" destId="{C82AFCC2-2DDB-41FE-9781-E96241CD0DCB}" srcOrd="0" destOrd="0" presId="urn:microsoft.com/office/officeart/2005/8/layout/hierarchy4"/>
    <dgm:cxn modelId="{5BE13406-FADA-4004-A9D9-1767DAE6AC0D}" type="presParOf" srcId="{3FA34EA7-E055-4A27-814E-1F491AB10570}" destId="{A3B306AC-F8FE-43F2-A623-91ED7E5C7A63}" srcOrd="1" destOrd="0" presId="urn:microsoft.com/office/officeart/2005/8/layout/hierarchy4"/>
    <dgm:cxn modelId="{07B9DD19-E7BE-46E9-8FC7-7798776F1F43}" type="presParOf" srcId="{FECD92AB-B7F2-45B4-8A48-9DFDDD202CE5}" destId="{EF15F23F-82CB-495F-960D-A7E9112F3D3A}" srcOrd="1" destOrd="0" presId="urn:microsoft.com/office/officeart/2005/8/layout/hierarchy4"/>
    <dgm:cxn modelId="{D3B91760-67AF-4844-BEC7-38EBD8D095C8}" type="presParOf" srcId="{FECD92AB-B7F2-45B4-8A48-9DFDDD202CE5}" destId="{34D6CF46-14AC-4FBB-9EC8-DB55C15C8E15}" srcOrd="2" destOrd="0" presId="urn:microsoft.com/office/officeart/2005/8/layout/hierarchy4"/>
    <dgm:cxn modelId="{69D905D2-E428-4EAB-BB29-FCC33B6A3D25}" type="presParOf" srcId="{34D6CF46-14AC-4FBB-9EC8-DB55C15C8E15}" destId="{1D3011BD-8314-465A-BD50-23692526CFCF}" srcOrd="0" destOrd="0" presId="urn:microsoft.com/office/officeart/2005/8/layout/hierarchy4"/>
    <dgm:cxn modelId="{BE15BCE3-F4BA-4558-A443-EF29788A2922}" type="presParOf" srcId="{34D6CF46-14AC-4FBB-9EC8-DB55C15C8E15}" destId="{DDAE1650-F1D4-4DB4-8A07-62931CB109D8}" srcOrd="1" destOrd="0" presId="urn:microsoft.com/office/officeart/2005/8/layout/hierarchy4"/>
    <dgm:cxn modelId="{F880CED7-CD6D-433D-AA1F-24CEC71100CA}" type="presParOf" srcId="{9F9E3099-2375-4CE0-A8D3-9D1B5CEFD982}" destId="{AB4B2ABA-D350-42B6-940D-EB78E1DF4869}" srcOrd="1" destOrd="0" presId="urn:microsoft.com/office/officeart/2005/8/layout/hierarchy4"/>
    <dgm:cxn modelId="{72547EB8-608D-4FAE-BDF2-D70CCB2D82E4}" type="presParOf" srcId="{9F9E3099-2375-4CE0-A8D3-9D1B5CEFD982}" destId="{A4539B0E-86C4-4452-9089-D7B202BD5987}" srcOrd="2" destOrd="0" presId="urn:microsoft.com/office/officeart/2005/8/layout/hierarchy4"/>
    <dgm:cxn modelId="{D216FFE4-7DD1-42ED-B047-30CB9B8CAF95}" type="presParOf" srcId="{A4539B0E-86C4-4452-9089-D7B202BD5987}" destId="{95DB96C0-4115-45D3-A9D3-4D6CD777FE2A}" srcOrd="0" destOrd="0" presId="urn:microsoft.com/office/officeart/2005/8/layout/hierarchy4"/>
    <dgm:cxn modelId="{9D3588D4-5837-4265-9D72-5F0364A3B33D}" type="presParOf" srcId="{A4539B0E-86C4-4452-9089-D7B202BD5987}" destId="{495E9FA3-FABF-4800-B7B8-B5263332A595}" srcOrd="1" destOrd="0" presId="urn:microsoft.com/office/officeart/2005/8/layout/hierarchy4"/>
    <dgm:cxn modelId="{77D8370F-6627-4E1E-905F-1EE957FF8947}" type="presParOf" srcId="{69A7C6B0-EFEE-4043-AFB5-6E60EFF5C452}" destId="{16846B76-C82F-4202-9B00-FB0A6297F99F}" srcOrd="1" destOrd="0" presId="urn:microsoft.com/office/officeart/2005/8/layout/hierarchy4"/>
    <dgm:cxn modelId="{B7B57EEF-3C6A-4208-90C6-6D74F416779E}" type="presParOf" srcId="{69A7C6B0-EFEE-4043-AFB5-6E60EFF5C452}" destId="{32732392-8B24-41FC-9E28-5CD57BBB70BD}" srcOrd="2" destOrd="0" presId="urn:microsoft.com/office/officeart/2005/8/layout/hierarchy4"/>
    <dgm:cxn modelId="{070EDE5E-9B56-40F6-9ED5-0A02B9F35FF5}" type="presParOf" srcId="{32732392-8B24-41FC-9E28-5CD57BBB70BD}" destId="{BB89A7F3-E9E5-4F47-8B08-39652FFE5C45}" srcOrd="0" destOrd="0" presId="urn:microsoft.com/office/officeart/2005/8/layout/hierarchy4"/>
    <dgm:cxn modelId="{C0D02930-9291-4BBD-A943-1ED2A48CCD8A}" type="presParOf" srcId="{32732392-8B24-41FC-9E28-5CD57BBB70BD}" destId="{77D0237A-4E8D-459E-B61A-417F43EB40C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2466B9-1394-4680-9747-9C79FA648BFA}">
      <dsp:nvSpPr>
        <dsp:cNvPr id="0" name=""/>
        <dsp:cNvSpPr/>
      </dsp:nvSpPr>
      <dsp:spPr>
        <a:xfrm>
          <a:off x="2120" y="2010"/>
          <a:ext cx="4782777" cy="13277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Transparency</a:t>
          </a:r>
        </a:p>
      </dsp:txBody>
      <dsp:txXfrm>
        <a:off x="41009" y="40899"/>
        <a:ext cx="4704999" cy="1249983"/>
      </dsp:txXfrm>
    </dsp:sp>
    <dsp:sp modelId="{A3318EB6-3BC2-4D74-ACB1-9C561CF647EE}">
      <dsp:nvSpPr>
        <dsp:cNvPr id="0" name=""/>
        <dsp:cNvSpPr/>
      </dsp:nvSpPr>
      <dsp:spPr>
        <a:xfrm>
          <a:off x="6788" y="1447343"/>
          <a:ext cx="2195847" cy="1327761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solidFill>
                <a:schemeClr val="tx1"/>
              </a:solidFill>
            </a:rPr>
            <a:t>Responsibility</a:t>
          </a:r>
        </a:p>
      </dsp:txBody>
      <dsp:txXfrm>
        <a:off x="45677" y="1486232"/>
        <a:ext cx="2118069" cy="1249983"/>
      </dsp:txXfrm>
    </dsp:sp>
    <dsp:sp modelId="{C82AFCC2-2DDB-41FE-9781-E96241CD0DCB}">
      <dsp:nvSpPr>
        <dsp:cNvPr id="0" name=""/>
        <dsp:cNvSpPr/>
      </dsp:nvSpPr>
      <dsp:spPr>
        <a:xfrm>
          <a:off x="6788" y="2892675"/>
          <a:ext cx="1075341" cy="1327761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To beneficiaries</a:t>
          </a:r>
        </a:p>
      </dsp:txBody>
      <dsp:txXfrm>
        <a:off x="38284" y="2924171"/>
        <a:ext cx="1012349" cy="1264769"/>
      </dsp:txXfrm>
    </dsp:sp>
    <dsp:sp modelId="{1D3011BD-8314-465A-BD50-23692526CFCF}">
      <dsp:nvSpPr>
        <dsp:cNvPr id="0" name=""/>
        <dsp:cNvSpPr/>
      </dsp:nvSpPr>
      <dsp:spPr>
        <a:xfrm>
          <a:off x="1127294" y="2892675"/>
          <a:ext cx="1075341" cy="1327761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Towards results/impact</a:t>
          </a:r>
        </a:p>
      </dsp:txBody>
      <dsp:txXfrm>
        <a:off x="1158790" y="2924171"/>
        <a:ext cx="1012349" cy="1264769"/>
      </dsp:txXfrm>
    </dsp:sp>
    <dsp:sp modelId="{95DB96C0-4115-45D3-A9D3-4D6CD777FE2A}">
      <dsp:nvSpPr>
        <dsp:cNvPr id="0" name=""/>
        <dsp:cNvSpPr/>
      </dsp:nvSpPr>
      <dsp:spPr>
        <a:xfrm>
          <a:off x="2366786" y="1462121"/>
          <a:ext cx="2487264" cy="1294103"/>
        </a:xfrm>
        <a:prstGeom prst="roundRect">
          <a:avLst>
            <a:gd name="adj" fmla="val 1000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Communication</a:t>
          </a:r>
        </a:p>
      </dsp:txBody>
      <dsp:txXfrm>
        <a:off x="2404689" y="1500024"/>
        <a:ext cx="2411458" cy="1218297"/>
      </dsp:txXfrm>
    </dsp:sp>
    <dsp:sp modelId="{BB89A7F3-E9E5-4F47-8B08-39652FFE5C45}">
      <dsp:nvSpPr>
        <dsp:cNvPr id="0" name=""/>
        <dsp:cNvSpPr/>
      </dsp:nvSpPr>
      <dsp:spPr>
        <a:xfrm>
          <a:off x="4879967" y="5"/>
          <a:ext cx="1708719" cy="1327761"/>
        </a:xfrm>
        <a:prstGeom prst="roundRect">
          <a:avLst>
            <a:gd name="adj" fmla="val 10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Local ownership</a:t>
          </a:r>
        </a:p>
      </dsp:txBody>
      <dsp:txXfrm>
        <a:off x="4918856" y="38894"/>
        <a:ext cx="1630941" cy="12499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F6CFF-B5A7-CC48-AC16-DC9C85C6589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0B721-9EA3-DF47-AA6D-12EE83C91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94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E378-1D8A-426D-93AC-65BE7B7D3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983925-0CF5-44CE-B1B9-D5EB2D109C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31A18-48ED-4821-92C0-B0B6888A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64EB9-3FB6-40B4-98B9-541F4BBE4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FEFD8-2229-4A09-BC99-A831B2665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986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58AA4-EA9D-410C-9413-F9E6C4996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169F4-64EC-41C0-8818-5D60EEA6E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F943C-4C2B-4A5C-B1BE-300A5ECAE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8686-02F1-47F2-B9AE-A56FC5692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0BE08-83CB-4003-8790-47B2D6CED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606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2D94-913A-48CE-8D8A-61105E808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DACA9-EB45-4E21-877B-704B6F73A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498DD-D204-40F2-8C07-42A93EC8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49103-A20D-4885-BDFC-46632E0E1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2E525-B4BE-4840-BBC4-24BA09D8C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346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78D50-9D00-4C6C-B5DA-C93B138D0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5B035-DD8B-4E08-B48B-BB9D95385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02A61-1B61-43CB-B7BE-589AAAC51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D9253-4162-4700-A7D6-88806EA3A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BE5D6-EFF1-47CA-9709-984B1B56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E7684-AC3F-4C95-A28A-D3C699EC7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427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02707-1003-457F-B51A-1BB3CC291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03FAF-40B1-435C-88C8-BCA631363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D2EDAD-40A0-456C-96E9-8248AEAE53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9B79D7-29DD-4B68-8C2C-7D6E11E2F4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D596A8-0136-4D4F-93A1-944FDC8C79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AD2BD3-5E32-422B-9831-9BEDF579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7CED1E-4915-4E29-9E3F-169F185C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49CDA7-2BA2-45BE-AC0E-E786F6FEC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11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3BBBE-1363-4A6B-9E1E-1B55DE602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C36742-B1DD-441E-934B-868880694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4263B7-1C62-43FB-88A7-2CEF4A2D1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CD179-FD2C-4C3A-B5AC-ACD21B073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672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8C0FF7-94F6-4B46-BE15-748769733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8D08B1-32BA-430D-BD09-0B5FD03A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730F7-82C0-4AEC-A5A7-388CA573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860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943EA-EAFE-4223-B3CE-2C50C579F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C6725-3296-4A09-AC48-8EDC271C3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FA4FC-3B15-4F95-96DB-1F260E165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E62E7-0CEA-44AE-B642-BC6F51737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97C12B-5EF2-49C7-A65B-40FDA7100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AD537-D595-49DA-9E4C-42EA9AF7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73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1644D-F051-4FA7-B85B-A543E8A6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D762B1-7220-4B58-B4A5-8C6587A198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1C4A4-F56C-47BA-83A4-275EAD19A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B7E9B-D6D3-43A4-8C6B-C612914BB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970D22-251C-47EB-929D-965932D2B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0C3A26-FC54-4135-8C1C-05FFFD773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11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6119C-3FD7-4689-B76A-67A100CEB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3395B-8014-4E5B-B098-52D43D4F6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C725A-2197-42AA-B3B6-7F58DD096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BF039-A589-4BEA-9E0A-9EB885D1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C4158-6056-4ECE-8CDC-2B8035F2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141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BA2E39-F9F3-4225-9B74-216EA9664B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AE9B46-2BEC-46F8-965E-46EBBDB2F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8DC0E-397E-4D2F-9052-2321FBF6C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6B588-4B18-45FF-9A5F-27C312241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E9FAB-1A86-4DC6-88EA-2913471FF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234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A90A3-AC12-49EC-8427-93E8AAC9D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4257C-C744-4EDD-9700-A72535781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A387A-E741-4E9D-95C6-4C85B8BA2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C950D-B39A-426B-A78A-A80231D58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F3CB9-EC46-436F-8BEE-39DFE1197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13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0EDC6-0DAD-4636-B7BA-58AA9006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6C4B0-E78E-446F-9D2D-EC7E65758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09A42-48DB-49BB-896A-3103CADE3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84FC1-0F31-4C2F-9850-91270464E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C4490-3871-4C40-943F-F3F65557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61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A418-4CE1-4D55-AFEE-317B5C6DE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E25F2-9790-4B66-A287-1B46E3F87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9F3FA-A744-45F2-AC5A-EAA8753DF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F37B1-02D7-4E33-B5A5-3CD98DAC7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5F715-136E-4038-9BA6-E0C127D3B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297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C7CCA-5EDB-402C-B7DC-5B2616B2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BF304-C4B3-41C4-9DF5-D7EEFEB7C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AB39C3-1D3F-4285-9DBA-72E1D57A8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80974-9B18-4741-8D96-6FDFFD99E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C7A49-656B-4FC5-9D7A-FF326CFA0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3D55B-5F62-4C6A-AD5D-CDC8ED56B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813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63F21-F343-4362-B3FE-500BEE895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8037-910F-4CF8-B304-2D2D0CB84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B256D-9DEA-4C2D-A4AF-AE092EF52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8B2097-59C6-4A69-BA49-64158C21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63AF0B-DF18-450B-8837-560BFE936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67AC3-F62C-49D9-9BB6-B57489D0E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A87ACF-9376-41E2-934E-DD58E06B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BCA81C-8758-4899-90FB-BA19C179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011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8B5A7-227E-4044-9D65-5D5B24763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200C27-11E1-4FA7-96F5-B3BFEEC39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2B2BBB-97B8-45B4-BE6C-F5CB20496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B0A996-BAC7-484E-8DD3-43C9A60EE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554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8BB18F-A8C8-4ABF-B3C1-F2D4946D8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CBE637-9DEB-4DEC-BB25-0F47DA385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A21E5-54BC-43B6-A4CA-5F0912DD8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410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69CFB-04E1-470D-A641-3EE6A21E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09658-B38C-4A12-A9DF-77EB6D2C8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4A1F2-CA3A-449E-8A99-B7AF5F662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9D210-5C97-440A-85CA-8CFB8C5E6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15697-9F1B-4E25-9F4A-E54FAE56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0CD7A-2F9E-4F01-AA5F-6620C2402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51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67A25-13C9-4BD8-80E1-B68099E3D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4D342C-8F20-49F6-95A3-2AA82553A5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C1D45-0772-4F26-97D7-8464A8C0A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A1094-D9C6-4EC2-9100-77F661B48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5D94E-F3F6-41A7-BD95-616727AD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D40F9-A497-44F2-9695-5D11BE9B6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8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249C9-DEB6-4F38-AE80-4262B179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ADA35B-268A-4F55-B2C4-C3EFCE138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F6961-63B4-4548-9BA5-12B9FE58C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177D2-F008-431E-9375-74527B776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E3917-2D32-40AF-849F-8C198A54B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820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C717D3-FDAA-4177-9E3B-01FBC000DB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246DE3-369E-4101-8F0F-B29BE8895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D0829-8448-4CD1-A86C-C88FE0F5C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35BFF-F0E7-4775-A678-67471633F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7C3B9-6FA3-4A9D-9A1C-5E194B0CE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228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AB179-53C6-487F-B661-32B20C428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5BE952-DB20-47EA-82A9-2A037E2E2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56AEC-CEF6-4ACD-B33E-808FEB1C1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ACA1A6-F1F6-41FB-BF79-D499C6F73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8383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9910086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740633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1482577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18664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250652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7522719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8096237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0787544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2288149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41039214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1510187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50B8E-3D24-4518-B5BA-7DEBD5B1C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2A5B34-2159-403E-965C-2AC6A8A60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AA298-51C0-4F66-A56E-75B66A0A6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1271CE-6212-4813-9A3C-101A27067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72274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738E8F-A82F-486C-B310-AF97BF540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25E74-2D2B-4DE8-93DB-E34955411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14568-9FEE-4B03-AFB7-7C4969E67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1B91B-7197-4242-9AC6-50799040A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1E618-D735-4C16-922B-EB2FB710E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43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652AAC-011B-4B0F-8816-ED14A2265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6CEFD-8F15-410B-81F7-CFD59EEBE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7FC62-D17D-48FE-BC77-381D818AD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92A2A-3B3A-4149-B9CE-7DF9BD4139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8384-C9A9-4416-AA1D-A03EE4894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97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B4077B-265B-4A4F-8D76-4E4115A1752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709038" y="111465"/>
            <a:ext cx="1066667" cy="6857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3202" y="6363656"/>
            <a:ext cx="1498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3ABE88-EDDB-46E3-9662-946C6505B90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366583" y="6394928"/>
            <a:ext cx="1686504" cy="333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FAE031-6693-4576-872A-118C80F5E08E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877245" y="6374605"/>
            <a:ext cx="831792" cy="3286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3053EB-7702-4026-ADE8-23BA8118010B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0857228" y="6356350"/>
            <a:ext cx="496573" cy="3724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E40D9A-C010-41D2-847C-B0D111F66BB7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350709" y="103729"/>
            <a:ext cx="2253862" cy="74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A85DD0-9F33-174F-A6E5-9BD35CAC7158}"/>
              </a:ext>
            </a:extLst>
          </p:cNvPr>
          <p:cNvSpPr/>
          <p:nvPr/>
        </p:nvSpPr>
        <p:spPr>
          <a:xfrm>
            <a:off x="1079681" y="4576328"/>
            <a:ext cx="395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01.06.2023.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Podgorica, Montenegro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D0B2F4-BCBA-FA4F-A913-50B0595E8F04}"/>
              </a:ext>
            </a:extLst>
          </p:cNvPr>
          <p:cNvSpPr/>
          <p:nvPr/>
        </p:nvSpPr>
        <p:spPr>
          <a:xfrm>
            <a:off x="1079682" y="3467094"/>
            <a:ext cx="395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Dajana Cvjetković 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Centar za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promociju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civilnog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društva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3A99A-3317-5A46-9361-9CD09549E36D}"/>
              </a:ext>
            </a:extLst>
          </p:cNvPr>
          <p:cNvSpPr/>
          <p:nvPr/>
        </p:nvSpPr>
        <p:spPr>
          <a:xfrm>
            <a:off x="932550" y="1645385"/>
            <a:ext cx="5457782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649885" algn="l"/>
                <a:tab pos="2970172" algn="ctr"/>
              </a:tabLst>
            </a:pPr>
            <a: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CSO capacity and accountability – </a:t>
            </a:r>
            <a:r>
              <a:rPr lang="en-GB" sz="20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Donor perspectives on CSO accountability</a:t>
            </a:r>
            <a:b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2700" b="1" dirty="0">
                <a:solidFill>
                  <a:srgbClr val="125DA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Tools and methods for new approaches</a:t>
            </a:r>
            <a:endParaRPr lang="en-US" sz="2700" dirty="0">
              <a:solidFill>
                <a:srgbClr val="125DAD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7BEB5E-2FCD-FAC3-27D3-BF21324293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847" y="3377303"/>
            <a:ext cx="1310941" cy="8739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D25FEC-0E53-A165-91F0-D084DBBD15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961" y="4198738"/>
            <a:ext cx="5184371" cy="37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CBC0E3-04B3-111A-33B0-F585C0B63118}"/>
              </a:ext>
            </a:extLst>
          </p:cNvPr>
          <p:cNvSpPr/>
          <p:nvPr/>
        </p:nvSpPr>
        <p:spPr>
          <a:xfrm>
            <a:off x="322949" y="1111985"/>
            <a:ext cx="101587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649885" algn="l"/>
                <a:tab pos="2970172" algn="ctr"/>
              </a:tabLst>
            </a:pPr>
            <a: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Accountability – </a:t>
            </a:r>
            <a:r>
              <a:rPr lang="en-GB" sz="20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basic meaning</a:t>
            </a:r>
            <a:b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endParaRPr lang="en-US" sz="2700" dirty="0">
              <a:solidFill>
                <a:srgbClr val="125DAD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EA8EDD-03B2-2A29-26F3-D3252B7734D5}"/>
              </a:ext>
            </a:extLst>
          </p:cNvPr>
          <p:cNvSpPr txBox="1"/>
          <p:nvPr/>
        </p:nvSpPr>
        <p:spPr>
          <a:xfrm>
            <a:off x="465665" y="2170837"/>
            <a:ext cx="780626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Accountability is an </a:t>
            </a:r>
            <a:r>
              <a:rPr lang="en-GB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acceptance of responsibility </a:t>
            </a:r>
            <a:r>
              <a:rPr lang="en-GB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for honest and ethical conduct towards others. CSOs accountability extends to its shareholders, employees, and the wider community in which we operate. </a:t>
            </a:r>
          </a:p>
          <a:p>
            <a:endParaRPr lang="en-GB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GB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 a wider sense, accountability implies a willingness to be judged on </a:t>
            </a:r>
            <a:r>
              <a:rPr lang="en-GB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performance</a:t>
            </a:r>
            <a:r>
              <a:rPr lang="en-GB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26F09-C3F3-0094-1F34-7DD6E9825195}"/>
              </a:ext>
            </a:extLst>
          </p:cNvPr>
          <p:cNvSpPr/>
          <p:nvPr/>
        </p:nvSpPr>
        <p:spPr>
          <a:xfrm>
            <a:off x="619282" y="5616252"/>
            <a:ext cx="11665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649885" algn="l"/>
                <a:tab pos="2970172" algn="ctr"/>
              </a:tabLst>
            </a:pPr>
            <a:r>
              <a:rPr lang="en-GB" sz="36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Accountability…</a:t>
            </a:r>
            <a:r>
              <a:rPr lang="en-GB" sz="3600" b="1" dirty="0" err="1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Llogaridhënie</a:t>
            </a:r>
            <a:r>
              <a:rPr lang="en-GB" sz="36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…</a:t>
            </a:r>
            <a:r>
              <a:rPr lang="en-GB" sz="3600" b="1" dirty="0" err="1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Odgovornost</a:t>
            </a:r>
            <a:r>
              <a:rPr lang="en-GB" sz="36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…</a:t>
            </a:r>
            <a:r>
              <a:rPr lang="az-Cyrl-AZ" sz="36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Отчетност</a:t>
            </a:r>
            <a:r>
              <a:rPr lang="en-GB" sz="36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…</a:t>
            </a:r>
            <a:br>
              <a:rPr lang="en-GB" sz="36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endParaRPr lang="en-US" sz="3600" dirty="0">
              <a:solidFill>
                <a:srgbClr val="125DAD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510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CBC0E3-04B3-111A-33B0-F585C0B63118}"/>
              </a:ext>
            </a:extLst>
          </p:cNvPr>
          <p:cNvSpPr/>
          <p:nvPr/>
        </p:nvSpPr>
        <p:spPr>
          <a:xfrm>
            <a:off x="322949" y="1111985"/>
            <a:ext cx="1015878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649885" algn="l"/>
                <a:tab pos="2970172" algn="ctr"/>
              </a:tabLst>
            </a:pPr>
            <a: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How to make grant-making capacities for the longer term?</a:t>
            </a:r>
            <a:endParaRPr lang="en-US" sz="2700" dirty="0">
              <a:solidFill>
                <a:srgbClr val="125DAD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134A32-877C-246E-3344-E1472C22C1E1}"/>
              </a:ext>
            </a:extLst>
          </p:cNvPr>
          <p:cNvSpPr txBox="1"/>
          <p:nvPr/>
        </p:nvSpPr>
        <p:spPr>
          <a:xfrm>
            <a:off x="465665" y="2170837"/>
            <a:ext cx="78062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 need to </a:t>
            </a:r>
            <a:r>
              <a:rPr lang="en-GB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accept the responsibility </a:t>
            </a:r>
            <a:r>
              <a:rPr lang="en-GB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for own </a:t>
            </a:r>
            <a:r>
              <a:rPr lang="en-GB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performance</a:t>
            </a:r>
            <a:r>
              <a:rPr lang="en-GB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1BAEA6-3806-EFB0-243E-4D9581D05E4A}"/>
              </a:ext>
            </a:extLst>
          </p:cNvPr>
          <p:cNvSpPr txBox="1"/>
          <p:nvPr/>
        </p:nvSpPr>
        <p:spPr>
          <a:xfrm>
            <a:off x="465665" y="296287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It implies a willingness to be transparent, allowing others to observe and evaluate one's performance.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60AD19-CB35-12EE-8E7D-3FB7F5AD75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47" y="4341053"/>
            <a:ext cx="1310941" cy="8739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F7E426-DE6E-6CF0-11BE-250EA58C00D8}"/>
              </a:ext>
            </a:extLst>
          </p:cNvPr>
          <p:cNvSpPr txBox="1"/>
          <p:nvPr/>
        </p:nvSpPr>
        <p:spPr>
          <a:xfrm>
            <a:off x="2612572" y="434105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purpose of the methodology is to achieve stronger, more sustainable, and vibrant CSOs in the six countries of the Western Balkans region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7786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669558F-A6DB-3415-3FD6-C2812B53CBE7}"/>
              </a:ext>
            </a:extLst>
          </p:cNvPr>
          <p:cNvSpPr/>
          <p:nvPr/>
        </p:nvSpPr>
        <p:spPr>
          <a:xfrm>
            <a:off x="355606" y="1111985"/>
            <a:ext cx="1015878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649885" algn="l"/>
                <a:tab pos="2970172" algn="ctr"/>
              </a:tabLst>
            </a:pPr>
            <a: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Accountability as a main strength of CSOs</a:t>
            </a:r>
            <a:endParaRPr lang="en-US" sz="2700" dirty="0">
              <a:solidFill>
                <a:srgbClr val="125DAD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A29AAD4-FAE0-D43D-581D-A6B77361EE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6590329"/>
              </p:ext>
            </p:extLst>
          </p:nvPr>
        </p:nvGraphicFramePr>
        <p:xfrm>
          <a:off x="529772" y="1732039"/>
          <a:ext cx="6676572" cy="422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177787C0-C063-40E0-13DF-B5BFF5D467DF}"/>
              </a:ext>
            </a:extLst>
          </p:cNvPr>
          <p:cNvGrpSpPr/>
          <p:nvPr/>
        </p:nvGrpSpPr>
        <p:grpSpPr>
          <a:xfrm>
            <a:off x="2857668" y="4626726"/>
            <a:ext cx="1708719" cy="1327761"/>
            <a:chOff x="4879967" y="5"/>
            <a:chExt cx="1708719" cy="1327761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0E041E0-C74C-8559-3853-4CB91CEADD9A}"/>
                </a:ext>
              </a:extLst>
            </p:cNvPr>
            <p:cNvSpPr/>
            <p:nvPr/>
          </p:nvSpPr>
          <p:spPr>
            <a:xfrm>
              <a:off x="4879967" y="5"/>
              <a:ext cx="1708719" cy="1327761"/>
            </a:xfrm>
            <a:prstGeom prst="roundRect">
              <a:avLst>
                <a:gd name="adj" fmla="val 10000"/>
              </a:avLst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angle: Rounded Corners 4">
              <a:extLst>
                <a:ext uri="{FF2B5EF4-FFF2-40B4-BE49-F238E27FC236}">
                  <a16:creationId xmlns:a16="http://schemas.microsoft.com/office/drawing/2014/main" id="{8B3A3BAB-42C8-AF98-BDBF-A4F1E3375469}"/>
                </a:ext>
              </a:extLst>
            </p:cNvPr>
            <p:cNvSpPr txBox="1"/>
            <p:nvPr/>
          </p:nvSpPr>
          <p:spPr>
            <a:xfrm>
              <a:off x="4918856" y="38894"/>
              <a:ext cx="1630941" cy="12499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500" kern="1200" dirty="0"/>
                <a:t>Awareness of the role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0C5C13B-64C4-512C-D902-87E47EA873E0}"/>
              </a:ext>
            </a:extLst>
          </p:cNvPr>
          <p:cNvGrpSpPr/>
          <p:nvPr/>
        </p:nvGrpSpPr>
        <p:grpSpPr>
          <a:xfrm>
            <a:off x="4699069" y="4633256"/>
            <a:ext cx="2444648" cy="1327761"/>
            <a:chOff x="2327891" y="1538321"/>
            <a:chExt cx="2487264" cy="1263046"/>
          </a:xfrm>
          <a:solidFill>
            <a:srgbClr val="00B0F0"/>
          </a:solidFill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F713C79E-DE90-7A3B-C527-ED0F627EDF08}"/>
                </a:ext>
              </a:extLst>
            </p:cNvPr>
            <p:cNvSpPr/>
            <p:nvPr/>
          </p:nvSpPr>
          <p:spPr>
            <a:xfrm>
              <a:off x="2327891" y="1538321"/>
              <a:ext cx="2487264" cy="1263046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: Rounded Corners 4">
              <a:extLst>
                <a:ext uri="{FF2B5EF4-FFF2-40B4-BE49-F238E27FC236}">
                  <a16:creationId xmlns:a16="http://schemas.microsoft.com/office/drawing/2014/main" id="{A99FCB3A-514F-AA52-467C-97CC08E16FFA}"/>
                </a:ext>
              </a:extLst>
            </p:cNvPr>
            <p:cNvSpPr txBox="1"/>
            <p:nvPr/>
          </p:nvSpPr>
          <p:spPr>
            <a:xfrm>
              <a:off x="2364884" y="1575314"/>
              <a:ext cx="2413278" cy="11890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500" kern="1200" dirty="0"/>
                <a:t>Integrity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5680E39-9D14-9832-6B55-E6A8D30A6EE3}"/>
              </a:ext>
            </a:extLst>
          </p:cNvPr>
          <p:cNvGrpSpPr/>
          <p:nvPr/>
        </p:nvGrpSpPr>
        <p:grpSpPr>
          <a:xfrm>
            <a:off x="5434997" y="3193272"/>
            <a:ext cx="1708719" cy="1327761"/>
            <a:chOff x="4879967" y="5"/>
            <a:chExt cx="1708719" cy="1327761"/>
          </a:xfrm>
          <a:solidFill>
            <a:srgbClr val="7030A0"/>
          </a:solidFill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7A480C5C-0BF2-BE5E-B0D7-252A85EEEDE1}"/>
                </a:ext>
              </a:extLst>
            </p:cNvPr>
            <p:cNvSpPr/>
            <p:nvPr/>
          </p:nvSpPr>
          <p:spPr>
            <a:xfrm>
              <a:off x="4879967" y="5"/>
              <a:ext cx="1708719" cy="132776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ectangle: Rounded Corners 4">
              <a:extLst>
                <a:ext uri="{FF2B5EF4-FFF2-40B4-BE49-F238E27FC236}">
                  <a16:creationId xmlns:a16="http://schemas.microsoft.com/office/drawing/2014/main" id="{3E582EF5-B4B2-1AF2-729C-D7A29264A265}"/>
                </a:ext>
              </a:extLst>
            </p:cNvPr>
            <p:cNvSpPr txBox="1"/>
            <p:nvPr/>
          </p:nvSpPr>
          <p:spPr>
            <a:xfrm>
              <a:off x="4918856" y="38894"/>
              <a:ext cx="1630941" cy="124998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000" kern="1200" dirty="0"/>
                <a:t>Inclusiveness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344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FDA5E-3698-8ACD-54F8-F2EB54DB6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59A40-0068-BB19-93E2-89ED4C721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48513ED-D669-A548-DEC4-3DE04FB74B8D}"/>
              </a:ext>
            </a:extLst>
          </p:cNvPr>
          <p:cNvSpPr txBox="1">
            <a:spLocks/>
          </p:cNvSpPr>
          <p:nvPr/>
        </p:nvSpPr>
        <p:spPr>
          <a:xfrm>
            <a:off x="0" y="3078230"/>
            <a:ext cx="12192000" cy="9365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oing-Bold" panose="020B0803030000020004" pitchFamily="34" charset="0"/>
                <a:ea typeface="Lato Black" panose="020F0502020204030203" pitchFamily="34" charset="0"/>
                <a:cs typeface="Mongolian Baiti" panose="03000500000000000000" pitchFamily="66" charset="0"/>
              </a:rPr>
              <a:t>Thank </a:t>
            </a:r>
            <a:r>
              <a:rPr kumimoji="0" lang="en-GB" sz="6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oing-Light" panose="020B0303030000020004" pitchFamily="34" charset="0"/>
                <a:ea typeface="Lato Black" panose="020F0502020204030203" pitchFamily="34" charset="0"/>
                <a:cs typeface="Mongolian Baiti" panose="03000500000000000000" pitchFamily="66" charset="0"/>
              </a:rPr>
              <a:t>you!</a:t>
            </a:r>
            <a:endParaRPr kumimoji="0" lang="id-ID" sz="66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oing-Light" panose="020B0303030000020004" pitchFamily="34" charset="0"/>
              <a:ea typeface="Lato Black" panose="020F0502020204030203" pitchFamily="34" charset="0"/>
              <a:cs typeface="Mongolian Baiti" panose="03000500000000000000" pitchFamily="66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3E2542-8CE8-AAA7-9B7B-523E93238C8B}"/>
              </a:ext>
            </a:extLst>
          </p:cNvPr>
          <p:cNvSpPr txBox="1">
            <a:spLocks/>
          </p:cNvSpPr>
          <p:nvPr/>
        </p:nvSpPr>
        <p:spPr>
          <a:xfrm>
            <a:off x="0" y="4014777"/>
            <a:ext cx="12192000" cy="5048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FCB514"/>
                </a:solidFill>
                <a:effectLst/>
                <a:uLnTx/>
                <a:uFillTx/>
                <a:latin typeface="Boing-Light" panose="020B0303030000020004" pitchFamily="34" charset="0"/>
                <a:ea typeface="Lato Black" panose="020F0502020204030203" pitchFamily="34" charset="0"/>
                <a:cs typeface="Mongolian Baiti" panose="03000500000000000000" pitchFamily="66" charset="0"/>
              </a:rPr>
              <a:t>smartbalkansproject.org</a:t>
            </a:r>
            <a:endParaRPr kumimoji="0" lang="id-ID" b="1" i="0" u="none" strike="noStrike" kern="1200" cap="none" spc="0" normalizeH="0" baseline="0" noProof="0" dirty="0">
              <a:ln>
                <a:noFill/>
              </a:ln>
              <a:solidFill>
                <a:srgbClr val="FCB514"/>
              </a:solidFill>
              <a:effectLst/>
              <a:uLnTx/>
              <a:uFillTx/>
              <a:latin typeface="Boing-Light" panose="020B0303030000020004" pitchFamily="34" charset="0"/>
              <a:ea typeface="Lato Black" panose="020F0502020204030203" pitchFamily="34" charset="0"/>
              <a:cs typeface="Mongolian Baiti" panose="03000500000000000000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DBBF82-AA66-9460-12A4-A4A55FD384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834" y="-2524889"/>
            <a:ext cx="5295903" cy="52959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9EC925-CB40-F633-F4A2-4CA140FEAB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929" y="2502411"/>
            <a:ext cx="2505078" cy="25050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20BF43-6D39-203D-53AC-0D9592D998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305" y="2243722"/>
            <a:ext cx="1366488" cy="136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629025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P widescreen.pptx  -  Read-Only" id="{D31C6B0D-F33A-4258-85C9-BCA69D89F7F6}" vid="{26350CC8-F8BF-4022-BEF2-A581859132A4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P widescreen.pptx  -  Read-Only" id="{D31C6B0D-F33A-4258-85C9-BCA69D89F7F6}" vid="{64642FDC-0999-4BE7-9836-1602D75A59C3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P widescreen.pptx  -  Read-Only" id="{D31C6B0D-F33A-4258-85C9-BCA69D89F7F6}" vid="{9CA9E679-AD71-411E-9C2D-E0C799072B9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FORUM TEMPLATE PPP widescreen</Template>
  <TotalTime>54</TotalTime>
  <Words>182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Boing-Bold</vt:lpstr>
      <vt:lpstr>Boing-Light</vt:lpstr>
      <vt:lpstr>Calibri</vt:lpstr>
      <vt:lpstr>Calibri Light</vt:lpstr>
      <vt:lpstr>Times New Roman</vt:lpstr>
      <vt:lpstr>1_Custom Design</vt:lpstr>
      <vt:lpstr>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Dajana Cvjetkovic</dc:creator>
  <cp:lastModifiedBy>Dajana Cvjetkovic</cp:lastModifiedBy>
  <cp:revision>1</cp:revision>
  <dcterms:created xsi:type="dcterms:W3CDTF">2023-05-31T16:07:30Z</dcterms:created>
  <dcterms:modified xsi:type="dcterms:W3CDTF">2023-05-31T17:02:00Z</dcterms:modified>
</cp:coreProperties>
</file>