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8" r:id="rId1"/>
    <p:sldMasterId id="2147483684" r:id="rId2"/>
    <p:sldMasterId id="2147483722" r:id="rId3"/>
  </p:sldMasterIdLst>
  <p:notesMasterIdLst>
    <p:notesMasterId r:id="rId16"/>
  </p:notesMasterIdLst>
  <p:sldIdLst>
    <p:sldId id="256" r:id="rId4"/>
    <p:sldId id="257" r:id="rId5"/>
    <p:sldId id="260" r:id="rId6"/>
    <p:sldId id="267" r:id="rId7"/>
    <p:sldId id="261" r:id="rId8"/>
    <p:sldId id="259" r:id="rId9"/>
    <p:sldId id="258" r:id="rId10"/>
    <p:sldId id="262" r:id="rId11"/>
    <p:sldId id="263" r:id="rId12"/>
    <p:sldId id="264" r:id="rId13"/>
    <p:sldId id="265" r:id="rId14"/>
    <p:sldId id="266" r:id="rId15"/>
  </p:sldIdLst>
  <p:sldSz cx="12192000" cy="6858000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5DAD"/>
    <a:srgbClr val="42A5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27"/>
    <p:restoredTop sz="94848"/>
  </p:normalViewPr>
  <p:slideViewPr>
    <p:cSldViewPr snapToGrid="0" snapToObjects="1">
      <p:cViewPr varScale="1">
        <p:scale>
          <a:sx n="113" d="100"/>
          <a:sy n="113" d="100"/>
        </p:scale>
        <p:origin x="38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5" d="100"/>
          <a:sy n="65" d="100"/>
        </p:scale>
        <p:origin x="3154" y="3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7F6CFF-B5A7-CC48-AC16-DC9C85C6589F}" type="datetimeFigureOut">
              <a:rPr lang="en-US" smtClean="0"/>
              <a:t>5/31/23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20B721-9EA3-DF47-AA6D-12EE83C91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294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4E378-1D8A-426D-93AC-65BE7B7D37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983925-0CF5-44CE-B1B9-D5EB2D109C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43" indent="0" algn="ctr">
              <a:buNone/>
              <a:defRPr sz="2000"/>
            </a:lvl2pPr>
            <a:lvl3pPr marL="914485" indent="0" algn="ctr">
              <a:buNone/>
              <a:defRPr sz="1800"/>
            </a:lvl3pPr>
            <a:lvl4pPr marL="1371728" indent="0" algn="ctr">
              <a:buNone/>
              <a:defRPr sz="1600"/>
            </a:lvl4pPr>
            <a:lvl5pPr marL="1828971" indent="0" algn="ctr">
              <a:buNone/>
              <a:defRPr sz="1600"/>
            </a:lvl5pPr>
            <a:lvl6pPr marL="2286214" indent="0" algn="ctr">
              <a:buNone/>
              <a:defRPr sz="1600"/>
            </a:lvl6pPr>
            <a:lvl7pPr marL="2743456" indent="0" algn="ctr">
              <a:buNone/>
              <a:defRPr sz="1600"/>
            </a:lvl7pPr>
            <a:lvl8pPr marL="3200699" indent="0" algn="ctr">
              <a:buNone/>
              <a:defRPr sz="1600"/>
            </a:lvl8pPr>
            <a:lvl9pPr marL="3657942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431A18-48ED-4821-92C0-B0B6888A0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E64EB9-3FB6-40B4-98B9-541F4BBE4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BFEFD8-2229-4A09-BC99-A831B2665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4986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58AA4-EA9D-410C-9413-F9E6C4996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E169F4-64EC-41C0-8818-5D60EEA6E7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EF943C-4C2B-4A5C-B1BE-300A5ECAE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648686-02F1-47F2-B9AE-A56FC5692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50BE08-83CB-4003-8790-47B2D6CED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0606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72D94-913A-48CE-8D8A-61105E808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1DACA9-EB45-4E21-877B-704B6F73AE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4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8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7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9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2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4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69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94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D498DD-D204-40F2-8C07-42A93EC8F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049103-A20D-4885-BDFC-46632E0E1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22E525-B4BE-4840-BBC4-24BA09D8C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0346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78D50-9D00-4C6C-B5DA-C93B138D0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A5B035-DD8B-4E08-B48B-BB9D953859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102A61-1B61-43CB-B7BE-589AAAC51F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0D9253-4162-4700-A7D6-88806EA3A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1BE5D6-EFF1-47CA-9709-984B1B562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8E7684-AC3F-4C95-A28A-D3C699EC7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2427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02707-1003-457F-B51A-1BB3CC291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003FAF-40B1-435C-88C8-BCA6313634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43" indent="0">
              <a:buNone/>
              <a:defRPr sz="2000" b="1"/>
            </a:lvl2pPr>
            <a:lvl3pPr marL="914485" indent="0">
              <a:buNone/>
              <a:defRPr sz="1800" b="1"/>
            </a:lvl3pPr>
            <a:lvl4pPr marL="1371728" indent="0">
              <a:buNone/>
              <a:defRPr sz="1600" b="1"/>
            </a:lvl4pPr>
            <a:lvl5pPr marL="1828971" indent="0">
              <a:buNone/>
              <a:defRPr sz="1600" b="1"/>
            </a:lvl5pPr>
            <a:lvl6pPr marL="2286214" indent="0">
              <a:buNone/>
              <a:defRPr sz="1600" b="1"/>
            </a:lvl6pPr>
            <a:lvl7pPr marL="2743456" indent="0">
              <a:buNone/>
              <a:defRPr sz="1600" b="1"/>
            </a:lvl7pPr>
            <a:lvl8pPr marL="3200699" indent="0">
              <a:buNone/>
              <a:defRPr sz="1600" b="1"/>
            </a:lvl8pPr>
            <a:lvl9pPr marL="3657942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D2EDAD-40A0-456C-96E9-8248AEAE53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9B79D7-29DD-4B68-8C2C-7D6E11E2F4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43" indent="0">
              <a:buNone/>
              <a:defRPr sz="2000" b="1"/>
            </a:lvl2pPr>
            <a:lvl3pPr marL="914485" indent="0">
              <a:buNone/>
              <a:defRPr sz="1800" b="1"/>
            </a:lvl3pPr>
            <a:lvl4pPr marL="1371728" indent="0">
              <a:buNone/>
              <a:defRPr sz="1600" b="1"/>
            </a:lvl4pPr>
            <a:lvl5pPr marL="1828971" indent="0">
              <a:buNone/>
              <a:defRPr sz="1600" b="1"/>
            </a:lvl5pPr>
            <a:lvl6pPr marL="2286214" indent="0">
              <a:buNone/>
              <a:defRPr sz="1600" b="1"/>
            </a:lvl6pPr>
            <a:lvl7pPr marL="2743456" indent="0">
              <a:buNone/>
              <a:defRPr sz="1600" b="1"/>
            </a:lvl7pPr>
            <a:lvl8pPr marL="3200699" indent="0">
              <a:buNone/>
              <a:defRPr sz="1600" b="1"/>
            </a:lvl8pPr>
            <a:lvl9pPr marL="3657942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D596A8-0136-4D4F-93A1-944FDC8C79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AD2BD3-5E32-422B-9831-9BEDF5792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7CED1E-4915-4E29-9E3F-169F185CB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49CDA7-2BA2-45BE-AC0E-E786F6FEC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5115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3BBBE-1363-4A6B-9E1E-1B55DE602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C36742-B1DD-441E-934B-868880694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4263B7-1C62-43FB-88A7-2CEF4A2D1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3CD179-FD2C-4C3A-B5AC-ACD21B073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9672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8C0FF7-94F6-4B46-BE15-748769733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8D08B1-32BA-430D-BD09-0B5FD03AF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9730F7-82C0-4AEC-A5A7-388CA573E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4860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943EA-EAFE-4223-B3CE-2C50C579F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3C6725-3296-4A09-AC48-8EDC271C30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6FA4FC-3B15-4F95-96DB-1F260E165A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43" indent="0">
              <a:buNone/>
              <a:defRPr sz="1401"/>
            </a:lvl2pPr>
            <a:lvl3pPr marL="914485" indent="0">
              <a:buNone/>
              <a:defRPr sz="1200"/>
            </a:lvl3pPr>
            <a:lvl4pPr marL="1371728" indent="0">
              <a:buNone/>
              <a:defRPr sz="1001"/>
            </a:lvl4pPr>
            <a:lvl5pPr marL="1828971" indent="0">
              <a:buNone/>
              <a:defRPr sz="1001"/>
            </a:lvl5pPr>
            <a:lvl6pPr marL="2286214" indent="0">
              <a:buNone/>
              <a:defRPr sz="1001"/>
            </a:lvl6pPr>
            <a:lvl7pPr marL="2743456" indent="0">
              <a:buNone/>
              <a:defRPr sz="1001"/>
            </a:lvl7pPr>
            <a:lvl8pPr marL="3200699" indent="0">
              <a:buNone/>
              <a:defRPr sz="1001"/>
            </a:lvl8pPr>
            <a:lvl9pPr marL="3657942" indent="0">
              <a:buNone/>
              <a:defRPr sz="100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BE62E7-0CEA-44AE-B642-BC6F51737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97C12B-5EF2-49C7-A65B-40FDA7100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CAD537-D595-49DA-9E4C-42EA9AF7C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5735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1644D-F051-4FA7-B85B-A543E8A60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D762B1-7220-4B58-B4A5-8C6587A198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43" indent="0">
              <a:buNone/>
              <a:defRPr sz="2800"/>
            </a:lvl2pPr>
            <a:lvl3pPr marL="914485" indent="0">
              <a:buNone/>
              <a:defRPr sz="2400"/>
            </a:lvl3pPr>
            <a:lvl4pPr marL="1371728" indent="0">
              <a:buNone/>
              <a:defRPr sz="2000"/>
            </a:lvl4pPr>
            <a:lvl5pPr marL="1828971" indent="0">
              <a:buNone/>
              <a:defRPr sz="2000"/>
            </a:lvl5pPr>
            <a:lvl6pPr marL="2286214" indent="0">
              <a:buNone/>
              <a:defRPr sz="2000"/>
            </a:lvl6pPr>
            <a:lvl7pPr marL="2743456" indent="0">
              <a:buNone/>
              <a:defRPr sz="2000"/>
            </a:lvl7pPr>
            <a:lvl8pPr marL="3200699" indent="0">
              <a:buNone/>
              <a:defRPr sz="2000"/>
            </a:lvl8pPr>
            <a:lvl9pPr marL="3657942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81C4A4-F56C-47BA-83A4-275EAD19A4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43" indent="0">
              <a:buNone/>
              <a:defRPr sz="1401"/>
            </a:lvl2pPr>
            <a:lvl3pPr marL="914485" indent="0">
              <a:buNone/>
              <a:defRPr sz="1200"/>
            </a:lvl3pPr>
            <a:lvl4pPr marL="1371728" indent="0">
              <a:buNone/>
              <a:defRPr sz="1001"/>
            </a:lvl4pPr>
            <a:lvl5pPr marL="1828971" indent="0">
              <a:buNone/>
              <a:defRPr sz="1001"/>
            </a:lvl5pPr>
            <a:lvl6pPr marL="2286214" indent="0">
              <a:buNone/>
              <a:defRPr sz="1001"/>
            </a:lvl6pPr>
            <a:lvl7pPr marL="2743456" indent="0">
              <a:buNone/>
              <a:defRPr sz="1001"/>
            </a:lvl7pPr>
            <a:lvl8pPr marL="3200699" indent="0">
              <a:buNone/>
              <a:defRPr sz="1001"/>
            </a:lvl8pPr>
            <a:lvl9pPr marL="3657942" indent="0">
              <a:buNone/>
              <a:defRPr sz="100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0B7E9B-D6D3-43A4-8C6B-C612914BB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970D22-251C-47EB-929D-965932D2B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0C3A26-FC54-4135-8C1C-05FFFD773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1112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6119C-3FD7-4689-B76A-67A100CEB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33395B-8014-4E5B-B098-52D43D4F6B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1C725A-2197-42AA-B3B6-7F58DD096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4BF039-A589-4BEA-9E0A-9EB885D16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7C4158-6056-4ECE-8CDC-2B8035F23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1141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ABA2E39-F9F3-4225-9B74-216EA9664B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AE9B46-2BEC-46F8-965E-46EBBDB2F6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B8DC0E-397E-4D2F-9052-2321FBF6C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46B588-4B18-45FF-9A5F-27C312241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8E9FAB-1A86-4DC6-88EA-2913471FF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82348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A90A3-AC12-49EC-8427-93E8AAC9D9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E4257C-C744-4EDD-9700-A72535781D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43" indent="0" algn="ctr">
              <a:buNone/>
              <a:defRPr sz="2000"/>
            </a:lvl2pPr>
            <a:lvl3pPr marL="914485" indent="0" algn="ctr">
              <a:buNone/>
              <a:defRPr sz="1800"/>
            </a:lvl3pPr>
            <a:lvl4pPr marL="1371728" indent="0" algn="ctr">
              <a:buNone/>
              <a:defRPr sz="1600"/>
            </a:lvl4pPr>
            <a:lvl5pPr marL="1828971" indent="0" algn="ctr">
              <a:buNone/>
              <a:defRPr sz="1600"/>
            </a:lvl5pPr>
            <a:lvl6pPr marL="2286214" indent="0" algn="ctr">
              <a:buNone/>
              <a:defRPr sz="1600"/>
            </a:lvl6pPr>
            <a:lvl7pPr marL="2743456" indent="0" algn="ctr">
              <a:buNone/>
              <a:defRPr sz="1600"/>
            </a:lvl7pPr>
            <a:lvl8pPr marL="3200699" indent="0" algn="ctr">
              <a:buNone/>
              <a:defRPr sz="1600"/>
            </a:lvl8pPr>
            <a:lvl9pPr marL="3657942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8A387A-E741-4E9D-95C6-4C85B8BA2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1C950D-B39A-426B-A78A-A80231D58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2F3CB9-EC46-436F-8BEE-39DFE1197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0130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0EDC6-0DAD-4636-B7BA-58AA90068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A6C4B0-E78E-446F-9D2D-EC7E65758D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E09A42-48DB-49BB-896A-3103CADE3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384FC1-0F31-4C2F-9850-91270464E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C4490-3871-4C40-943F-F3F655572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36184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DA418-4CE1-4D55-AFEE-317B5C6DE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0E25F2-9790-4B66-A287-1B46E3F87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4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8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7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9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2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4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69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94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9F3FA-A744-45F2-AC5A-EAA8753DF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2F37B1-02D7-4E33-B5A5-3CD98DAC7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25F715-136E-4038-9BA6-E0C127D3B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12976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C7CCA-5EDB-402C-B7DC-5B2616B26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BF304-C4B3-41C4-9DF5-D7EEFEB7CC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AB39C3-1D3F-4285-9DBA-72E1D57A8E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980974-9B18-4741-8D96-6FDFFD99E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1C7A49-656B-4FC5-9D7A-FF326CFA0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73D55B-5F62-4C6A-AD5D-CDC8ED56B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78137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63F21-F343-4362-B3FE-500BEE895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E98037-910F-4CF8-B304-2D2D0CB845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43" indent="0">
              <a:buNone/>
              <a:defRPr sz="2000" b="1"/>
            </a:lvl2pPr>
            <a:lvl3pPr marL="914485" indent="0">
              <a:buNone/>
              <a:defRPr sz="1800" b="1"/>
            </a:lvl3pPr>
            <a:lvl4pPr marL="1371728" indent="0">
              <a:buNone/>
              <a:defRPr sz="1600" b="1"/>
            </a:lvl4pPr>
            <a:lvl5pPr marL="1828971" indent="0">
              <a:buNone/>
              <a:defRPr sz="1600" b="1"/>
            </a:lvl5pPr>
            <a:lvl6pPr marL="2286214" indent="0">
              <a:buNone/>
              <a:defRPr sz="1600" b="1"/>
            </a:lvl6pPr>
            <a:lvl7pPr marL="2743456" indent="0">
              <a:buNone/>
              <a:defRPr sz="1600" b="1"/>
            </a:lvl7pPr>
            <a:lvl8pPr marL="3200699" indent="0">
              <a:buNone/>
              <a:defRPr sz="1600" b="1"/>
            </a:lvl8pPr>
            <a:lvl9pPr marL="3657942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FB256D-9DEA-4C2D-A4AF-AE092EF52A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8B2097-59C6-4A69-BA49-64158C2106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43" indent="0">
              <a:buNone/>
              <a:defRPr sz="2000" b="1"/>
            </a:lvl2pPr>
            <a:lvl3pPr marL="914485" indent="0">
              <a:buNone/>
              <a:defRPr sz="1800" b="1"/>
            </a:lvl3pPr>
            <a:lvl4pPr marL="1371728" indent="0">
              <a:buNone/>
              <a:defRPr sz="1600" b="1"/>
            </a:lvl4pPr>
            <a:lvl5pPr marL="1828971" indent="0">
              <a:buNone/>
              <a:defRPr sz="1600" b="1"/>
            </a:lvl5pPr>
            <a:lvl6pPr marL="2286214" indent="0">
              <a:buNone/>
              <a:defRPr sz="1600" b="1"/>
            </a:lvl6pPr>
            <a:lvl7pPr marL="2743456" indent="0">
              <a:buNone/>
              <a:defRPr sz="1600" b="1"/>
            </a:lvl7pPr>
            <a:lvl8pPr marL="3200699" indent="0">
              <a:buNone/>
              <a:defRPr sz="1600" b="1"/>
            </a:lvl8pPr>
            <a:lvl9pPr marL="3657942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63AF0B-DF18-450B-8837-560BFE936E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67AC3-F62C-49D9-9BB6-B57489D0E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A87ACF-9376-41E2-934E-DD58E06BC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BCA81C-8758-4899-90FB-BA19C1792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60115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8B5A7-227E-4044-9D65-5D5B24763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200C27-11E1-4FA7-96F5-B3BFEEC39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2B2BBB-97B8-45B4-BE6C-F5CB20496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B0A996-BAC7-484E-8DD3-43C9A60EE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25546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8BB18F-A8C8-4ABF-B3C1-F2D4946D8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CBE637-9DEB-4DEC-BB25-0F47DA385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2A21E5-54BC-43B6-A4CA-5F0912DD8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34103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69CFB-04E1-470D-A641-3EE6A21EB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C09658-B38C-4A12-A9DF-77EB6D2C8E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34A1F2-CA3A-449E-8A99-B7AF5F662C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43" indent="0">
              <a:buNone/>
              <a:defRPr sz="1401"/>
            </a:lvl2pPr>
            <a:lvl3pPr marL="914485" indent="0">
              <a:buNone/>
              <a:defRPr sz="1200"/>
            </a:lvl3pPr>
            <a:lvl4pPr marL="1371728" indent="0">
              <a:buNone/>
              <a:defRPr sz="1001"/>
            </a:lvl4pPr>
            <a:lvl5pPr marL="1828971" indent="0">
              <a:buNone/>
              <a:defRPr sz="1001"/>
            </a:lvl5pPr>
            <a:lvl6pPr marL="2286214" indent="0">
              <a:buNone/>
              <a:defRPr sz="1001"/>
            </a:lvl6pPr>
            <a:lvl7pPr marL="2743456" indent="0">
              <a:buNone/>
              <a:defRPr sz="1001"/>
            </a:lvl7pPr>
            <a:lvl8pPr marL="3200699" indent="0">
              <a:buNone/>
              <a:defRPr sz="1001"/>
            </a:lvl8pPr>
            <a:lvl9pPr marL="3657942" indent="0">
              <a:buNone/>
              <a:defRPr sz="100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C9D210-5C97-440A-85CA-8CFB8C5E6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D15697-9F1B-4E25-9F4A-E54FAE561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80CD7A-2F9E-4F01-AA5F-6620C2402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65512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67A25-13C9-4BD8-80E1-B68099E3D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4D342C-8F20-49F6-95A3-2AA82553A5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43" indent="0">
              <a:buNone/>
              <a:defRPr sz="2800"/>
            </a:lvl2pPr>
            <a:lvl3pPr marL="914485" indent="0">
              <a:buNone/>
              <a:defRPr sz="2400"/>
            </a:lvl3pPr>
            <a:lvl4pPr marL="1371728" indent="0">
              <a:buNone/>
              <a:defRPr sz="2000"/>
            </a:lvl4pPr>
            <a:lvl5pPr marL="1828971" indent="0">
              <a:buNone/>
              <a:defRPr sz="2000"/>
            </a:lvl5pPr>
            <a:lvl6pPr marL="2286214" indent="0">
              <a:buNone/>
              <a:defRPr sz="2000"/>
            </a:lvl6pPr>
            <a:lvl7pPr marL="2743456" indent="0">
              <a:buNone/>
              <a:defRPr sz="2000"/>
            </a:lvl7pPr>
            <a:lvl8pPr marL="3200699" indent="0">
              <a:buNone/>
              <a:defRPr sz="2000"/>
            </a:lvl8pPr>
            <a:lvl9pPr marL="3657942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CC1D45-0772-4F26-97D7-8464A8C0A4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43" indent="0">
              <a:buNone/>
              <a:defRPr sz="1401"/>
            </a:lvl2pPr>
            <a:lvl3pPr marL="914485" indent="0">
              <a:buNone/>
              <a:defRPr sz="1200"/>
            </a:lvl3pPr>
            <a:lvl4pPr marL="1371728" indent="0">
              <a:buNone/>
              <a:defRPr sz="1001"/>
            </a:lvl4pPr>
            <a:lvl5pPr marL="1828971" indent="0">
              <a:buNone/>
              <a:defRPr sz="1001"/>
            </a:lvl5pPr>
            <a:lvl6pPr marL="2286214" indent="0">
              <a:buNone/>
              <a:defRPr sz="1001"/>
            </a:lvl6pPr>
            <a:lvl7pPr marL="2743456" indent="0">
              <a:buNone/>
              <a:defRPr sz="1001"/>
            </a:lvl7pPr>
            <a:lvl8pPr marL="3200699" indent="0">
              <a:buNone/>
              <a:defRPr sz="1001"/>
            </a:lvl8pPr>
            <a:lvl9pPr marL="3657942" indent="0">
              <a:buNone/>
              <a:defRPr sz="100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2A1094-D9C6-4EC2-9100-77F661B48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E5D94E-F3F6-41A7-BD95-616727AD3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0D40F9-A497-44F2-9695-5D11BE9B6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886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249C9-DEB6-4F38-AE80-4262B1796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ADA35B-268A-4F55-B2C4-C3EFCE1386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2F6961-63B4-4548-9BA5-12B9FE58C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177D2-F008-431E-9375-74527B776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0E3917-2D32-40AF-849F-8C198A54B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88207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C717D3-FDAA-4177-9E3B-01FBC000DB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246DE3-369E-4101-8F0F-B29BE8895A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5D0829-8448-4CD1-A86C-C88FE0F5C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435BFF-F0E7-4775-A678-67471633F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F7C3B9-6FA3-4A9D-9A1C-5E194B0CE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02286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AB179-53C6-487F-B661-32B20C428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5BE952-DB20-47EA-82A9-2A037E2E2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A56AEC-CEF6-4ACD-B33E-808FEB1C1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ACA1A6-F1F6-41FB-BF79-D499C6F73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8383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31.5.23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19910086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31.5.23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17406333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31.5.23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21482577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31.5.23</a:t>
            </a:fld>
            <a:endParaRPr lang="en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31866473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31.5.23</a:t>
            </a:fld>
            <a:endParaRPr lang="en-M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32506524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31.5.23</a:t>
            </a:fld>
            <a:endParaRPr lang="en-M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37522719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31.5.23</a:t>
            </a:fld>
            <a:endParaRPr lang="en-M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18096237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31.5.23</a:t>
            </a:fld>
            <a:endParaRPr lang="en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107875441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31.5.23</a:t>
            </a:fld>
            <a:endParaRPr lang="en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22288149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31.5.23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41039214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31.5.23</a:t>
            </a:fld>
            <a:endParaRPr lang="en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11510187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50B8E-3D24-4518-B5BA-7DEBD5B1C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2A5B34-2159-403E-965C-2AC6A8A60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A6B0-A338-5142-A466-348C5B79D301}" type="datetimeFigureOut">
              <a:rPr lang="en-MK" smtClean="0"/>
              <a:t>31.5.23</a:t>
            </a:fld>
            <a:endParaRPr lang="en-M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9AA298-51C0-4F66-A56E-75B66A0A6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1271CE-6212-4813-9A3C-101A27067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2A963-19F3-D04F-A21E-7BDF04E26ED3}" type="slidenum">
              <a:rPr lang="en-MK" smtClean="0"/>
              <a:t>‹#›</a:t>
            </a:fld>
            <a:endParaRPr lang="en-MK"/>
          </a:p>
        </p:txBody>
      </p:sp>
    </p:spTree>
    <p:extLst>
      <p:ext uri="{BB962C8B-B14F-4D97-AF65-F5344CB8AC3E}">
        <p14:creationId xmlns:p14="http://schemas.microsoft.com/office/powerpoint/2010/main" val="2722744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18" Type="http://schemas.openxmlformats.org/officeDocument/2006/relationships/image" Target="../media/image5.jpe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5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738E8F-A82F-486C-B310-AF97BF540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E25E74-2D2B-4DE8-93DB-E34955411C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A14568-9FEE-4B03-AFB7-7C4969E677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D1B91B-7197-4242-9AC6-50799040AC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71E618-D735-4C16-922B-EB2FB710E5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3436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defTabSz="914485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22" indent="-228622" algn="l" defTabSz="914485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65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107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50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93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36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78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321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64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43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85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28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71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214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56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99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42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652AAC-011B-4B0F-8816-ED14A2265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76CEFD-8F15-410B-81F7-CFD59EEBED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A7FC62-D17D-48FE-BC77-381D818AD5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64CDA7-1887-4899-B98D-B15CF8B08DA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492A2A-3B3A-4149-B9CE-7DF9BD4139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468384-C9A9-4416-AA1D-A03EE4894C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1FD95-6EC2-44B3-B5C7-B94E372FB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6970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defTabSz="914485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22" indent="-228622" algn="l" defTabSz="914485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65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107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50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93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36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78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321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64" indent="-228622" algn="l" defTabSz="91448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43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85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28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71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214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56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99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42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B4077B-265B-4A4F-8D76-4E4115A17528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0709038" y="111465"/>
            <a:ext cx="1066667" cy="6857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3202" y="6363656"/>
            <a:ext cx="14981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35D55-75D9-4C93-B0AE-3F66BD58E0EE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99844-8868-4676-9600-9E301C8C8443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93ABE88-EDDB-46E3-9662-946C6505B90D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366583" y="6394928"/>
            <a:ext cx="1686504" cy="3338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EFAE031-6693-4576-872A-118C80F5E08E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9877245" y="6374605"/>
            <a:ext cx="831792" cy="3286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43053EB-7702-4026-ADE8-23BA8118010B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10857228" y="6356350"/>
            <a:ext cx="496573" cy="3724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DE40D9A-C010-41D2-847C-B0D111F66BB7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350709" y="103729"/>
            <a:ext cx="2253862" cy="74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05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69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CA85DD0-9F33-174F-A6E5-9BD35CAC7158}"/>
              </a:ext>
            </a:extLst>
          </p:cNvPr>
          <p:cNvSpPr/>
          <p:nvPr/>
        </p:nvSpPr>
        <p:spPr>
          <a:xfrm>
            <a:off x="932549" y="4552947"/>
            <a:ext cx="39568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31 May 2023</a:t>
            </a:r>
          </a:p>
          <a:p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Skopje, North Macedonia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D0B2F4-BCBA-FA4F-A913-50B0595E8F04}"/>
              </a:ext>
            </a:extLst>
          </p:cNvPr>
          <p:cNvSpPr/>
          <p:nvPr/>
        </p:nvSpPr>
        <p:spPr>
          <a:xfrm>
            <a:off x="932549" y="3433606"/>
            <a:ext cx="39568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Mila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Josifovska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Danilovska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F43A99A-3317-5A46-9361-9CD09549E36D}"/>
              </a:ext>
            </a:extLst>
          </p:cNvPr>
          <p:cNvSpPr/>
          <p:nvPr/>
        </p:nvSpPr>
        <p:spPr>
          <a:xfrm>
            <a:off x="932549" y="1645385"/>
            <a:ext cx="5705317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1649885" algn="l"/>
                <a:tab pos="2970172" algn="ctr"/>
              </a:tabLst>
            </a:pPr>
            <a:r>
              <a:rPr lang="en-GB" sz="2700" b="1" dirty="0">
                <a:solidFill>
                  <a:srgbClr val="42A5D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Use of digital tools for increasing public engagement</a:t>
            </a:r>
            <a:br>
              <a:rPr lang="en-GB" sz="2700" b="1" dirty="0">
                <a:solidFill>
                  <a:srgbClr val="42A5D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GB" sz="2700" b="1" dirty="0">
                <a:solidFill>
                  <a:srgbClr val="125DA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Experiences from the Western Balkans</a:t>
            </a:r>
            <a:endParaRPr lang="en-US" sz="2700" dirty="0">
              <a:solidFill>
                <a:srgbClr val="125DAD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137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73279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510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101" y="1235662"/>
            <a:ext cx="4602425" cy="7889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12" y="2024649"/>
            <a:ext cx="5583005" cy="37493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12" y="1630155"/>
            <a:ext cx="6071006" cy="407706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40" y="293051"/>
            <a:ext cx="7410279" cy="1270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7898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848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040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049199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574566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344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</p:spPr>
      </p:pic>
    </p:spTree>
    <p:extLst>
      <p:ext uri="{BB962C8B-B14F-4D97-AF65-F5344CB8AC3E}">
        <p14:creationId xmlns:p14="http://schemas.microsoft.com/office/powerpoint/2010/main" val="33017929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907358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1379043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Challenges and lessons learned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3"/>
            <a:ext cx="12192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150" y="0"/>
            <a:ext cx="527685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7345" cy="2856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9895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8734" y="1117600"/>
            <a:ext cx="7489993" cy="5112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379667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PPP widescreen.pptx  -  Read-Only" id="{D31C6B0D-F33A-4258-85C9-BCA69D89F7F6}" vid="{26350CC8-F8BF-4022-BEF2-A581859132A4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PPP widescreen.pptx  -  Read-Only" id="{D31C6B0D-F33A-4258-85C9-BCA69D89F7F6}" vid="{64642FDC-0999-4BE7-9836-1602D75A59C3}"/>
    </a:ext>
  </a:extLst>
</a:theme>
</file>

<file path=ppt/theme/theme3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PPP widescreen.pptx  -  Read-Only" id="{D31C6B0D-F33A-4258-85C9-BCA69D89F7F6}" vid="{9CA9E679-AD71-411E-9C2D-E0C799072B99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FORUM TEMPLATE PPP widescreen</Template>
  <TotalTime>139</TotalTime>
  <Words>28</Words>
  <Application>Microsoft Macintosh PowerPoint</Application>
  <PresentationFormat>Widescreen</PresentationFormat>
  <Paragraphs>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1_Custom Design</vt:lpstr>
      <vt:lpstr>Custom Design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Mila</dc:creator>
  <cp:lastModifiedBy>Marija Armenski</cp:lastModifiedBy>
  <cp:revision>13</cp:revision>
  <dcterms:created xsi:type="dcterms:W3CDTF">2023-05-30T14:26:25Z</dcterms:created>
  <dcterms:modified xsi:type="dcterms:W3CDTF">2023-05-31T08:08:31Z</dcterms:modified>
</cp:coreProperties>
</file>